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58" r:id="rId3"/>
    <p:sldId id="265" r:id="rId4"/>
    <p:sldId id="266" r:id="rId5"/>
    <p:sldId id="267" r:id="rId6"/>
    <p:sldId id="261" r:id="rId7"/>
    <p:sldId id="264" r:id="rId8"/>
    <p:sldId id="262" r:id="rId9"/>
    <p:sldId id="263" r:id="rId10"/>
    <p:sldId id="260" r:id="rId11"/>
    <p:sldId id="269" r:id="rId12"/>
    <p:sldId id="270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71" r:id="rId23"/>
    <p:sldId id="280" r:id="rId24"/>
    <p:sldId id="281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05901F-BC6F-4B19-B33D-9611688EA5C0}" type="datetimeFigureOut">
              <a:rPr lang="sk-SK" smtClean="0"/>
              <a:pPr/>
              <a:t>23.11.2011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B7700F-6128-484C-A7B7-226010B1E4A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gemves@stonline.s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G_9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24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686800" cy="84137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GEMERSKÁ VES - GÖMÖRFALVA</a:t>
            </a:r>
            <a:endParaRPr lang="sk-SK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SAMOSPRÁVA OBCE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000496" y="1722437"/>
            <a:ext cx="4686304" cy="4525963"/>
          </a:xfrm>
        </p:spPr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Obec riadi sedemčlenný poslanecký zbor.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Starostkou obce je od roku 2010 p. Monika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Lévaiová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Wingdings" pitchFamily="2" charset="2"/>
              </a:rPr>
              <a:t>Pri obecnom zastupiteľstve pracuje 5 odborných komisií.</a:t>
            </a:r>
          </a:p>
          <a:p>
            <a:endParaRPr lang="sk-SK" dirty="0" smtClean="0">
              <a:sym typeface="Wingdings" pitchFamily="2" charset="2"/>
            </a:endParaRPr>
          </a:p>
          <a:p>
            <a:endParaRPr lang="sk-SK" dirty="0"/>
          </a:p>
        </p:txBody>
      </p:sp>
      <p:pic>
        <p:nvPicPr>
          <p:cNvPr id="5" name="Zástupný symbol obsahu 16" descr="_MG_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42334"/>
            <a:ext cx="3143272" cy="439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ŠKOLSTVO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7972452" cy="4819664"/>
          </a:xfrm>
        </p:spPr>
        <p:txBody>
          <a:bodyPr>
            <a:normAutofit/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Obec je zriaďovateľom materskej a Základnej školy.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Materskú školu navštevuje 21 detí priamo        z obce.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Základná škola je od roku 2002 samostatným právnym subjektom, vyučovanie prebieha     v slovenskom a maďarskom jazyku. Školu        v súčasnosti navštevuje 405 žiakov, ktorí dochádzajú z 11 okolitých obcí.  Súčasťou základnej školy je školský klub detí a školská jedáleň.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MG_988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28596" y="357166"/>
            <a:ext cx="4038600" cy="269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071547"/>
            <a:ext cx="4038600" cy="2714643"/>
          </a:xfrm>
        </p:spPr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Budova materskej školy odovzdaná      v roku 1992,                v posledných troch rokoch bol obnovený interiér.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Obrázok 5" descr="DSC00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1475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DSC00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4315" y="3393281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100_9364_0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85762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Snímka002.jpg"/>
          <p:cNvPicPr>
            <a:picLocks noChangeAspect="1"/>
          </p:cNvPicPr>
          <p:nvPr/>
        </p:nvPicPr>
        <p:blipFill>
          <a:blip r:embed="rId3" cstate="print"/>
          <a:srcRect t="8377" b="43455"/>
          <a:stretch>
            <a:fillRect/>
          </a:stretch>
        </p:blipFill>
        <p:spPr>
          <a:xfrm>
            <a:off x="357158" y="642918"/>
            <a:ext cx="454822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G_9803.jpg"/>
          <p:cNvPicPr>
            <a:picLocks noChangeAspect="1"/>
          </p:cNvPicPr>
          <p:nvPr/>
        </p:nvPicPr>
        <p:blipFill>
          <a:blip r:embed="rId4" cstate="print"/>
          <a:srcRect l="8768" t="15500" b="38455"/>
          <a:stretch>
            <a:fillRect/>
          </a:stretch>
        </p:blipFill>
        <p:spPr>
          <a:xfrm>
            <a:off x="714348" y="2071678"/>
            <a:ext cx="4786346" cy="161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obsahu 4" descr="100_0428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2285984" y="4643446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ástupný symbol obsahu 3"/>
          <p:cNvSpPr txBox="1">
            <a:spLocks/>
          </p:cNvSpPr>
          <p:nvPr/>
        </p:nvSpPr>
        <p:spPr>
          <a:xfrm>
            <a:off x="5286380" y="1000108"/>
            <a:ext cx="3614734" cy="521497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Hlavná budova základnej školy zrekonštruovaná v roku 2008</a:t>
            </a:r>
            <a:r>
              <a:rPr kumimoji="0" lang="sk-SK" sz="2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sk-SK" sz="2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26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sk-SK" sz="2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Wingdings" pitchFamily="2" charset="2"/>
              </a:rPr>
              <a:t>Budova školy pre 1. stupeň – zrekonštruovaná   v roku 2011</a:t>
            </a:r>
            <a:endParaRPr lang="sk-SK" sz="2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26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2600" b="1" i="0" u="none" strike="noStrike" kern="1200" cap="none" spc="0" normalizeH="0" baseline="0" noProof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REPREZENTUJÚ NÁS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Obrázok 6" descr="SDC10230.JPG"/>
          <p:cNvPicPr>
            <a:picLocks noChangeAspect="1"/>
          </p:cNvPicPr>
          <p:nvPr/>
        </p:nvPicPr>
        <p:blipFill>
          <a:blip r:embed="rId2" cstate="print"/>
          <a:srcRect t="10000" b="10000"/>
          <a:stretch>
            <a:fillRect/>
          </a:stretch>
        </p:blipFill>
        <p:spPr>
          <a:xfrm>
            <a:off x="285720" y="1928802"/>
            <a:ext cx="401949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>
          <a:xfrm>
            <a:off x="4648200" y="1285861"/>
            <a:ext cx="4038600" cy="4962540"/>
          </a:xfrm>
        </p:spPr>
        <p:txBody>
          <a:bodyPr>
            <a:normAutofit/>
          </a:bodyPr>
          <a:lstStyle/>
          <a:p>
            <a:endParaRPr lang="sk-SK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sk-S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ŠPORTOVÝ KLUB</a:t>
            </a:r>
          </a:p>
          <a:p>
            <a:pPr>
              <a:buNone/>
            </a:pPr>
            <a:endParaRPr lang="sk-SK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sk-S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DOBROVOĽNÝ HASIČSKÝ ZBOR</a:t>
            </a: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Zástupný symbol obsahu 4" descr="090710_135532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428596" y="1214422"/>
            <a:ext cx="1618183" cy="121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symbol obsahu 4" descr="85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86256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1071538" cy="132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ástupný symbol obsahu 15"/>
          <p:cNvSpPr>
            <a:spLocks noGrp="1"/>
          </p:cNvSpPr>
          <p:nvPr>
            <p:ph sz="half" idx="2"/>
          </p:nvPr>
        </p:nvSpPr>
        <p:spPr>
          <a:xfrm>
            <a:off x="4648200" y="785795"/>
            <a:ext cx="4038600" cy="5462606"/>
          </a:xfrm>
        </p:spPr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Ľudový tanečný súbor - TÚRÓC </a:t>
            </a: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Ženský spevácky zbor 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Sedliacky dom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Sedliacky dom bol zriadený v roku 2010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v ňom expozícia starožitností v počte okolo 700 kusov, ktoré darovali občania z našej obce a z okolitých obcí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Zástupný symbol obsahu 9" descr="P1080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142" t="1217" r="32954" b="39732"/>
          <a:stretch>
            <a:fillRect/>
          </a:stretch>
        </p:blipFill>
        <p:spPr bwMode="auto">
          <a:xfrm>
            <a:off x="2500298" y="1714488"/>
            <a:ext cx="231924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1420" t="1218" r="38920" b="63473"/>
          <a:stretch>
            <a:fillRect/>
          </a:stretch>
        </p:blipFill>
        <p:spPr bwMode="auto">
          <a:xfrm>
            <a:off x="285720" y="3786190"/>
            <a:ext cx="2577524" cy="213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8238" t="1826" r="26988" b="67735"/>
          <a:stretch>
            <a:fillRect/>
          </a:stretch>
        </p:blipFill>
        <p:spPr bwMode="auto">
          <a:xfrm>
            <a:off x="2500298" y="4643446"/>
            <a:ext cx="2691784" cy="177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Pamätník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Zástupný symbol obsahu 4" descr="IMG_15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2106099" cy="315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obsahu 5" descr="vgj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4286256"/>
            <a:ext cx="286120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obsahu 15"/>
          <p:cNvSpPr txBox="1">
            <a:spLocks/>
          </p:cNvSpPr>
          <p:nvPr/>
        </p:nvSpPr>
        <p:spPr>
          <a:xfrm>
            <a:off x="3643306" y="1571612"/>
            <a:ext cx="5000660" cy="4891103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Historické pamätné</a:t>
            </a:r>
            <a:r>
              <a:rPr kumimoji="0" lang="sk-SK" sz="26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miesto nachádzajúce sa v parku          v strede obce bolo vytvorené    v roku 2008.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26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</a:t>
            </a: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tu umiestnených viacero pamätných tabúľ pripomínajúce dávnu minulosť.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Na jednej z tabúľ je vytesaných 32 mien</a:t>
            </a:r>
            <a:r>
              <a:rPr kumimoji="0" lang="sk-SK" sz="26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na počesť tých, ktorí boli v roku 1938 vysťahovaní      do Čiech.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26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Pamätnou</a:t>
            </a: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tabuľou sme si poctili aj </a:t>
            </a:r>
            <a:r>
              <a:rPr lang="sk-SK" sz="2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Lajosa</a:t>
            </a: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Nagy </a:t>
            </a:r>
            <a:r>
              <a:rPr lang="sk-SK" sz="2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Tasnádiho</a:t>
            </a: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nášho rodáka a jedného          zo zakladateľov Maďarskej akadémie vied.</a:t>
            </a:r>
            <a:endParaRPr kumimoji="0" lang="sk-SK" sz="26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Zdravotníctvo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Zdravotnú starostlivosť poskytuje v obci všeobecný obvodný lekár pre dospelých a stomatológ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PODNIKANIE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1472" y="1722437"/>
            <a:ext cx="81153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Súkromní podnikatelia: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Viliam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Gothárd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POTRAVINY BALA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Kristína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Lőrinczová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POTRAVINY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Tibor Molnár – POHOSTINSTVO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Denisa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Gömbická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POHOSTINSTVO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Viktor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Kullár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výroba zámkovej dlažby, drevených plotov a záhradných okrasných predmetov z dreva (studne, detské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preliezky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kvetináče, ...)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Štefan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Ambrús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oprava motorových vozidiel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POLOHA</a:t>
            </a:r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OBCE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5143536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Obec leží v juhovýchodnej časti Slovenského Rudohoria, na nive pri sútoku Východného a Západného Turca.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Chotár po oboch stranách Turca prechádza z nivy na východe a na juhozápade do úzkych pásov pahorkatiny.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Čiastočne je zalesnený dubovým lesom.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chotári miestnej časti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Šankovce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sú ložiská železnej rudy a ortuti.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Nadmorská výška stredu obce je 194 m.,    v chotári 189m.,/najnižšia/ a 308m., /najvyššia/.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1472" y="857233"/>
            <a:ext cx="8115328" cy="5391168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FIRMY: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RENOSTAV –  stavebné práce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VIMEX, s.r.o. – výroba a predaj výrobkov            z dreva (palety)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WELT STAV – stavebné práce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AGROTRADE Rožňava – poľnohospodárstvo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SLUŽBY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5857916" cy="4748226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Pre obyvateľov obce sú dostupné: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Pošta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Knižnica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Počítačová miestnosť                     s prístupom na internet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Starostlivosť o dôchodcov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Obrázok 7" descr="DSC00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14818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DSC0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47181" y="1839505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34156" r="61905" b="21726"/>
          <a:stretch>
            <a:fillRect/>
          </a:stretch>
        </p:blipFill>
        <p:spPr bwMode="auto">
          <a:xfrm>
            <a:off x="4786314" y="4214818"/>
            <a:ext cx="3143272" cy="242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Postihli nás povodne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Zástupný symbol obsahu 7" descr="P10806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0043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obsahu 6" descr="kg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2928958" cy="219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obsahu 15"/>
          <p:cNvSpPr txBox="1">
            <a:spLocks/>
          </p:cNvSpPr>
          <p:nvPr/>
        </p:nvSpPr>
        <p:spPr>
          <a:xfrm>
            <a:off x="4214810" y="1500174"/>
            <a:ext cx="4429156" cy="5143536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Našu obec</a:t>
            </a:r>
            <a:r>
              <a:rPr kumimoji="0" lang="sk-SK" sz="26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zastihli             v rokoch 2009 a 2010 povodne, následkom ktorých sa poškodili kostol a budova farského úradu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26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roku 2011 boli tieto </a:t>
            </a:r>
            <a:r>
              <a:rPr lang="sk-SK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stavby</a:t>
            </a:r>
            <a:r>
              <a:rPr lang="sk-SK" sz="26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zrekonštruované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k-SK" sz="26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Rekonštrukcie sa realizovali zo zbierok, ktoré usporiadali občania obce. Nemalou finančnou čiastkou prispela aj </a:t>
            </a:r>
            <a:r>
              <a:rPr kumimoji="0" lang="sk-SK" sz="2600" b="1" i="0" u="none" strike="noStrike" kern="1200" cap="none" spc="0" normalizeH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Rákocziho</a:t>
            </a:r>
            <a:r>
              <a:rPr kumimoji="0" lang="sk-SK" sz="26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spoločnosť z Maďarska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26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VÍZIA DO BUDÚCNOSTI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8186766" cy="5072097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Rekonštrukcia  kultúrneho domu a obecného úradu,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výstavba kanalizácie,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výstavba chodníkov,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výstavba sociálnych bytov,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výstavba detského ihriska,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zriadenie lekárne,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modernizácia zdravotného strediska,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plynofikácia MŠ,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oprava miestnych komunikácií,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rozvíjať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voľnočasové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aktivity v obci.</a:t>
            </a: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3990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Ďakujem za pozornosť</a:t>
            </a:r>
            <a:endParaRPr lang="cs-CZ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4000504"/>
            <a:ext cx="8186766" cy="2247896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Monika LÉVAIOVÁ, starostka obce</a:t>
            </a:r>
          </a:p>
          <a:p>
            <a:pPr algn="ctr">
              <a:buNone/>
            </a:pPr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gemves@stonline.sk</a:t>
            </a:r>
            <a:endParaRPr lang="sk-SK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047/5597534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DEJINY</a:t>
            </a:r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HRKÁČA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5143536"/>
          </a:xfrm>
        </p:spPr>
        <p:txBody>
          <a:bodyPr>
            <a:noAutofit/>
          </a:bodyPr>
          <a:lstStyle/>
          <a:p>
            <a:r>
              <a:rPr lang="sk-SK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Hrkáč</a:t>
            </a:r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/1274 </a:t>
            </a:r>
            <a:r>
              <a:rPr lang="sk-SK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Harkach</a:t>
            </a:r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1920 </a:t>
            </a:r>
            <a:r>
              <a:rPr lang="sk-SK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Hrkáč</a:t>
            </a:r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maď. </a:t>
            </a:r>
            <a:r>
              <a:rPr lang="sk-SK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Harkács</a:t>
            </a:r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/ </a:t>
            </a:r>
          </a:p>
          <a:p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Toto územie daroval kráľ Štefan V. </a:t>
            </a:r>
            <a:r>
              <a:rPr lang="sk-SK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hradčanom</a:t>
            </a:r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z Otročku, čo potvrdil v r. 1274 kráľ Ladislav IV. Obec sa vyvinula na starom osídlení. </a:t>
            </a:r>
          </a:p>
          <a:p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r. 1427 tu mali zemepáni len 10 port. Sedliaci   v 16. storočí ušli pred Turkami a obec sa stala zemianskou. V r. 1773 mala obec 14 zemianskych želiarov. </a:t>
            </a:r>
          </a:p>
          <a:p>
            <a:r>
              <a:rPr lang="sk-SK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r.1828 bolo v obci 53 domov a 431 obyvateľov</a:t>
            </a:r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DEJINY ŠANKOVIEC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5143536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Šankovce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/1266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Raas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1294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Sank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1421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Sankfalua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1920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Šankovce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maď.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Sánkfalva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/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Obec bola založená v r. 1266. Vznikla na území, ktoré patrilo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Šankovi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V r. 1427 tu žili rodiny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Sankfalvyovcov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Husovcov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15. storočí sa rozdelili na Horné a Dolné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Šankovce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16. storočí obyvatelia ušli pred Turkami, ale obec bola znovu zaľudnená.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18. storočí patrila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Steinicherovcom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Draskóczyovcom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Začiatkom 19. storočia mala 333 obyvateľov, v roku 1828 61 domov a 474 obyvateľov.</a:t>
            </a:r>
          </a:p>
          <a:p>
            <a:pPr>
              <a:buNone/>
            </a:pP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8186766" cy="5176854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Obyvatelia obidvoch obcí sa zaoberali prevažne poľnohospodárstvom. Po roku 1918 sa stali obcami roľníkov a poľnohospodárskych robotníkov. 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rokoch 1938 - 1945 boli obce pripojené k Maďarsku. Jednotné roľnícke družstvo bolo založené v roku 1952.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roku 1960 sa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Hrkáč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 </a:t>
            </a:r>
            <a:r>
              <a:rPr lang="sk-SK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Šankovce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zlúčili do jednej obce, ktorá dostala názov GEMERSKÁ VES.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 roku 1996 patrí obec do okresu Revúca      v Banskobystrickom kraji.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súčasnosti má obec 954 obyvateľov.</a:t>
            </a:r>
          </a:p>
          <a:p>
            <a:pPr>
              <a:buNone/>
            </a:pPr>
            <a:endParaRPr lang="sk-SK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HISTORICKÉ</a:t>
            </a:r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PAMIATKY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Kaštieľ neskorobarokový (1768), klasicky upravený (1826)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Kaštieľ barokovo-klasicistický (1778), upravený (prvá polovica 19. storočia)</a:t>
            </a:r>
          </a:p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Kostol - rímskokatolícky, neskorobarokový (1784), interiér v historizujúcom slohu z konca 19. storočia.</a:t>
            </a:r>
          </a:p>
          <a:p>
            <a:endParaRPr lang="sk-SK" dirty="0"/>
          </a:p>
        </p:txBody>
      </p:sp>
      <p:pic>
        <p:nvPicPr>
          <p:cNvPr id="5" name="Zástupný symbol obsahu 4" descr="images45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929066"/>
            <a:ext cx="1819259" cy="242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G_9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928934"/>
            <a:ext cx="2643206" cy="17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IMG_9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357298"/>
            <a:ext cx="2645909" cy="176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SYMBOLY</a:t>
            </a:r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OBCE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4400552" cy="376077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Erb obce</a:t>
            </a:r>
          </a:p>
          <a:p>
            <a:r>
              <a:rPr lang="sk-SK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Vlajka obce</a:t>
            </a:r>
          </a:p>
          <a:p>
            <a:r>
              <a:rPr lang="sk-SK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Pečať obce</a:t>
            </a:r>
            <a:endParaRPr lang="sk-SK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ERB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3428992" y="1428736"/>
            <a:ext cx="5257808" cy="4572032"/>
          </a:xfrm>
        </p:spPr>
        <p:txBody>
          <a:bodyPr>
            <a:noAutofit/>
          </a:bodyPr>
          <a:lstStyle/>
          <a:p>
            <a:pPr lvl="0"/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Erb obce má túto podobu : na červenej, striebrom šikmo mrežovanej pažiti zlaté brvno, z neho vyrastajúci zelený vrch, preložený strieborným skloneným lemešom a strieborným poľovníckym rohom so zlatým náustkom, to všetko prevýšené zlatou, perlami zdobenou korunou</a:t>
            </a:r>
          </a:p>
          <a:p>
            <a:endParaRPr lang="sk-SK" sz="1800" dirty="0"/>
          </a:p>
        </p:txBody>
      </p:sp>
      <p:pic>
        <p:nvPicPr>
          <p:cNvPr id="4" name="Zástupný symbol obsahu 8" descr="Erb_Gemerska_V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2071702" cy="2382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VLAJKA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57686" y="1722437"/>
            <a:ext cx="4329114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Vlajka obce Gemerská Ves pozostáva zo siedmych pozdĺžnych pruhov vo farbách žltej, červenej, zelenej, bielej, zelenej, žltej a červenej . Vlajka má pomer 2:3 a ukončená je tromi cípmi, t.j. dvomi </a:t>
            </a:r>
            <a:r>
              <a:rPr lang="sk-SK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zástrihmi</a:t>
            </a:r>
            <a:r>
              <a:rPr lang="sk-SK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siahajúcimi do tretiny jej listu</a:t>
            </a:r>
          </a:p>
          <a:p>
            <a:endParaRPr lang="sk-SK" dirty="0"/>
          </a:p>
        </p:txBody>
      </p:sp>
      <p:pic>
        <p:nvPicPr>
          <p:cNvPr id="5" name="Zástupný symbol obsahu 4" descr="Bez názvu.png"/>
          <p:cNvPicPr>
            <a:picLocks noChangeAspect="1"/>
          </p:cNvPicPr>
          <p:nvPr/>
        </p:nvPicPr>
        <p:blipFill>
          <a:blip r:embed="rId2"/>
          <a:srcRect l="34669" t="9723" r="35260" b="11542"/>
          <a:stretch>
            <a:fillRect/>
          </a:stretch>
        </p:blipFill>
        <p:spPr>
          <a:xfrm>
            <a:off x="785786" y="1643050"/>
            <a:ext cx="3071834" cy="451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544</TotalTime>
  <Words>894</Words>
  <Application>Microsoft Office PowerPoint</Application>
  <PresentationFormat>Prezentácia na obrazovke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Nadšenie</vt:lpstr>
      <vt:lpstr>GEMERSKÁ VES - GÖMÖRFALVA</vt:lpstr>
      <vt:lpstr>POLOHA OBCE</vt:lpstr>
      <vt:lpstr>DEJINY HRKÁČA</vt:lpstr>
      <vt:lpstr>DEJINY ŠANKOVIEC</vt:lpstr>
      <vt:lpstr>Snímka 5</vt:lpstr>
      <vt:lpstr>HISTORICKÉ PAMIATKY</vt:lpstr>
      <vt:lpstr>SYMBOLY OBCE</vt:lpstr>
      <vt:lpstr>ERB</vt:lpstr>
      <vt:lpstr>VLAJKA</vt:lpstr>
      <vt:lpstr>SAMOSPRÁVA OBCE</vt:lpstr>
      <vt:lpstr>ŠKOLSTVO</vt:lpstr>
      <vt:lpstr>Snímka 12</vt:lpstr>
      <vt:lpstr>Snímka 13</vt:lpstr>
      <vt:lpstr>REPREZENTUJÚ NÁS</vt:lpstr>
      <vt:lpstr>Snímka 15</vt:lpstr>
      <vt:lpstr>Sedliacky dom</vt:lpstr>
      <vt:lpstr>Pamätník</vt:lpstr>
      <vt:lpstr>Zdravotníctvo</vt:lpstr>
      <vt:lpstr>PODNIKANIE</vt:lpstr>
      <vt:lpstr>Snímka 20</vt:lpstr>
      <vt:lpstr>SLUŽBY</vt:lpstr>
      <vt:lpstr>Postihli nás povodne</vt:lpstr>
      <vt:lpstr>VÍZIA DO BUDÚCNOSTI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GEMERSkÁ VES - GÖmÖrfalva</dc:title>
  <dc:creator>Aurora</dc:creator>
  <cp:lastModifiedBy>Demjén</cp:lastModifiedBy>
  <cp:revision>53</cp:revision>
  <dcterms:created xsi:type="dcterms:W3CDTF">2011-11-11T08:47:17Z</dcterms:created>
  <dcterms:modified xsi:type="dcterms:W3CDTF">2011-11-23T08:25:02Z</dcterms:modified>
</cp:coreProperties>
</file>