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305" r:id="rId4"/>
    <p:sldId id="306" r:id="rId5"/>
    <p:sldId id="307" r:id="rId6"/>
    <p:sldId id="278" r:id="rId7"/>
    <p:sldId id="279" r:id="rId8"/>
    <p:sldId id="261" r:id="rId9"/>
    <p:sldId id="277" r:id="rId10"/>
    <p:sldId id="280" r:id="rId11"/>
    <p:sldId id="281" r:id="rId12"/>
    <p:sldId id="282" r:id="rId13"/>
    <p:sldId id="283" r:id="rId14"/>
    <p:sldId id="262" r:id="rId15"/>
    <p:sldId id="263" r:id="rId16"/>
    <p:sldId id="264" r:id="rId17"/>
    <p:sldId id="284" r:id="rId18"/>
    <p:sldId id="285" r:id="rId19"/>
    <p:sldId id="265" r:id="rId20"/>
    <p:sldId id="266" r:id="rId21"/>
    <p:sldId id="286" r:id="rId22"/>
    <p:sldId id="302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67" r:id="rId31"/>
    <p:sldId id="294" r:id="rId32"/>
    <p:sldId id="295" r:id="rId33"/>
    <p:sldId id="296" r:id="rId34"/>
    <p:sldId id="297" r:id="rId35"/>
    <p:sldId id="298" r:id="rId36"/>
    <p:sldId id="268" r:id="rId37"/>
    <p:sldId id="299" r:id="rId38"/>
    <p:sldId id="300" r:id="rId39"/>
    <p:sldId id="303" r:id="rId40"/>
    <p:sldId id="301" r:id="rId41"/>
    <p:sldId id="304" r:id="rId42"/>
    <p:sldId id="269" r:id="rId43"/>
    <p:sldId id="273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56" autoAdjust="0"/>
    <p:restoredTop sz="94660"/>
  </p:normalViewPr>
  <p:slideViewPr>
    <p:cSldViewPr>
      <p:cViewPr varScale="1">
        <p:scale>
          <a:sx n="103" d="100"/>
          <a:sy n="103" d="100"/>
        </p:scale>
        <p:origin x="-19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1BEB-8C54-436E-89A4-8B0610B3D47D}" type="datetimeFigureOut">
              <a:rPr lang="cs-CZ" smtClean="0"/>
              <a:pPr/>
              <a:t>25.5.2010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E8C-CB03-495D-A32C-B5D2492C21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1BEB-8C54-436E-89A4-8B0610B3D47D}" type="datetimeFigureOut">
              <a:rPr lang="cs-CZ" smtClean="0"/>
              <a:pPr/>
              <a:t>25.5.2010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E8C-CB03-495D-A32C-B5D2492C21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1BEB-8C54-436E-89A4-8B0610B3D47D}" type="datetimeFigureOut">
              <a:rPr lang="cs-CZ" smtClean="0"/>
              <a:pPr/>
              <a:t>25.5.2010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E8C-CB03-495D-A32C-B5D2492C21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1BEB-8C54-436E-89A4-8B0610B3D47D}" type="datetimeFigureOut">
              <a:rPr lang="cs-CZ" smtClean="0"/>
              <a:pPr/>
              <a:t>25.5.2010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E8C-CB03-495D-A32C-B5D2492C21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1BEB-8C54-436E-89A4-8B0610B3D47D}" type="datetimeFigureOut">
              <a:rPr lang="cs-CZ" smtClean="0"/>
              <a:pPr/>
              <a:t>25.5.2010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E8C-CB03-495D-A32C-B5D2492C21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1BEB-8C54-436E-89A4-8B0610B3D47D}" type="datetimeFigureOut">
              <a:rPr lang="cs-CZ" smtClean="0"/>
              <a:pPr/>
              <a:t>25.5.2010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E8C-CB03-495D-A32C-B5D2492C21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1BEB-8C54-436E-89A4-8B0610B3D47D}" type="datetimeFigureOut">
              <a:rPr lang="cs-CZ" smtClean="0"/>
              <a:pPr/>
              <a:t>25.5.2010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E8C-CB03-495D-A32C-B5D2492C21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1BEB-8C54-436E-89A4-8B0610B3D47D}" type="datetimeFigureOut">
              <a:rPr lang="cs-CZ" smtClean="0"/>
              <a:pPr/>
              <a:t>25.5.2010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E8C-CB03-495D-A32C-B5D2492C21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1BEB-8C54-436E-89A4-8B0610B3D47D}" type="datetimeFigureOut">
              <a:rPr lang="cs-CZ" smtClean="0"/>
              <a:pPr/>
              <a:t>25.5.2010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E8C-CB03-495D-A32C-B5D2492C21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1BEB-8C54-436E-89A4-8B0610B3D47D}" type="datetimeFigureOut">
              <a:rPr lang="cs-CZ" smtClean="0"/>
              <a:pPr/>
              <a:t>25.5.2010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E8C-CB03-495D-A32C-B5D2492C21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1BEB-8C54-436E-89A4-8B0610B3D47D}" type="datetimeFigureOut">
              <a:rPr lang="cs-CZ" smtClean="0"/>
              <a:pPr/>
              <a:t>25.5.2010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5E8C-CB03-495D-A32C-B5D2492C216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91BEB-8C54-436E-89A4-8B0610B3D47D}" type="datetimeFigureOut">
              <a:rPr lang="cs-CZ" smtClean="0"/>
              <a:pPr/>
              <a:t>25.5.2010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25E8C-CB03-495D-A32C-B5D2492C216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lklornisdruzeni.cz/fotogalerie-38-liptalske-slavnosti-2007-/gallery/494076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photo.php?op=3&amp;view=global&amp;subj=1473013026&amp;pid=2358915&amp;id=558899083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kraji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00" cy="6858000"/>
          </a:xfrm>
          <a:prstGeom prst="rect">
            <a:avLst/>
          </a:prstGeom>
        </p:spPr>
      </p:pic>
      <p:pic>
        <p:nvPicPr>
          <p:cNvPr id="4" name="Obrázek 3" descr="127039_14883_vlaj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5357826"/>
            <a:ext cx="1774960" cy="1214446"/>
          </a:xfrm>
          <a:prstGeom prst="rect">
            <a:avLst/>
          </a:prstGeom>
        </p:spPr>
      </p:pic>
      <p:pic>
        <p:nvPicPr>
          <p:cNvPr id="5" name="Obrázek 4" descr="Liptal_CoA_C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58082" y="5286388"/>
            <a:ext cx="941076" cy="121444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57224" y="1428736"/>
            <a:ext cx="7772400" cy="1470025"/>
          </a:xfrm>
        </p:spPr>
        <p:txBody>
          <a:bodyPr>
            <a:noAutofit/>
          </a:bodyPr>
          <a:lstStyle/>
          <a:p>
            <a:r>
              <a:rPr lang="cs-CZ" sz="4000" dirty="0" smtClean="0">
                <a:solidFill>
                  <a:srgbClr val="FF0000"/>
                </a:solidFill>
                <a:latin typeface="Lucida Handwriting" pitchFamily="66" charset="0"/>
                <a:ea typeface="+mn-ea"/>
                <a:cs typeface="Times New Roman" pitchFamily="18" charset="0"/>
              </a:rPr>
              <a:t>Vesnice roku 2006</a:t>
            </a:r>
            <a:endParaRPr lang="cs-CZ" sz="4000" dirty="0">
              <a:solidFill>
                <a:srgbClr val="FF0000"/>
              </a:solidFill>
              <a:latin typeface="Lucida Handwriting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14546" y="0"/>
            <a:ext cx="5000660" cy="1714512"/>
          </a:xfrm>
        </p:spPr>
        <p:txBody>
          <a:bodyPr>
            <a:normAutofit fontScale="77500" lnSpcReduction="20000"/>
          </a:bodyPr>
          <a:lstStyle/>
          <a:p>
            <a:r>
              <a:rPr lang="cs-CZ" sz="6000" dirty="0" smtClean="0">
                <a:solidFill>
                  <a:srgbClr val="FF0000"/>
                </a:solidFill>
              </a:rPr>
              <a:t>                                  </a:t>
            </a:r>
            <a:r>
              <a:rPr lang="cs-CZ" sz="10300" dirty="0" smtClean="0">
                <a:solidFill>
                  <a:srgbClr val="FF0000"/>
                </a:solidFill>
                <a:latin typeface="Lucida Handwriting" pitchFamily="66" charset="0"/>
                <a:cs typeface="Times New Roman" pitchFamily="18" charset="0"/>
              </a:rPr>
              <a:t>LIPTÁL</a:t>
            </a:r>
            <a:endParaRPr lang="cs-CZ" sz="10300" dirty="0">
              <a:solidFill>
                <a:srgbClr val="FF0000"/>
              </a:solidFill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8" name="Obrázek 7" descr="800PX-~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78" y="4643446"/>
            <a:ext cx="3571900" cy="2214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857255"/>
          </a:xfrm>
        </p:spPr>
        <p:txBody>
          <a:bodyPr/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Výhled do krajiny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4100" name="Picture 4" descr="D:\Fotky\Nevypálené\chataBTSM3\DSC03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4143404" cy="2759444"/>
          </a:xfrm>
          <a:prstGeom prst="rect">
            <a:avLst/>
          </a:prstGeom>
          <a:noFill/>
        </p:spPr>
      </p:pic>
      <p:pic>
        <p:nvPicPr>
          <p:cNvPr id="4101" name="Picture 5" descr="D:\Fotky\Nevypálené\chataBTSM3\DSC03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071942"/>
            <a:ext cx="4143404" cy="2625323"/>
          </a:xfrm>
          <a:prstGeom prst="rect">
            <a:avLst/>
          </a:prstGeom>
          <a:noFill/>
        </p:spPr>
      </p:pic>
      <p:pic>
        <p:nvPicPr>
          <p:cNvPr id="4103" name="Picture 7" descr="D:\Fotky\Nevypálené\chataBTSM3\DSC036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14423"/>
            <a:ext cx="4214842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836613"/>
            <a:ext cx="4033837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836613"/>
            <a:ext cx="4141817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675687" cy="1143000"/>
          </a:xfrm>
        </p:spPr>
        <p:txBody>
          <a:bodyPr/>
          <a:lstStyle/>
          <a:p>
            <a:r>
              <a:rPr lang="cs-CZ" sz="4000" dirty="0" smtClean="0">
                <a:latin typeface="Lucida Handwriting" pitchFamily="66" charset="0"/>
                <a:cs typeface="Times New Roman" pitchFamily="18" charset="0"/>
              </a:rPr>
              <a:t>Kultura,spole</a:t>
            </a:r>
            <a:r>
              <a:rPr lang="cs-CZ" sz="4000" i="1" dirty="0" smtClean="0">
                <a:latin typeface="Lucida Handwriting" pitchFamily="66" charset="0"/>
                <a:cs typeface="Times New Roman" pitchFamily="18" charset="0"/>
              </a:rPr>
              <a:t>č</a:t>
            </a:r>
            <a:r>
              <a:rPr lang="cs-CZ" sz="4000" dirty="0" smtClean="0">
                <a:latin typeface="Lucida Handwriting" pitchFamily="66" charset="0"/>
                <a:cs typeface="Times New Roman" pitchFamily="18" charset="0"/>
              </a:rPr>
              <a:t>enský život</a:t>
            </a:r>
            <a:endParaRPr lang="cs-CZ" sz="40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929066"/>
            <a:ext cx="405923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3860800"/>
            <a:ext cx="4105274" cy="278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cs-CZ" sz="4000" dirty="0" smtClean="0">
                <a:latin typeface="Lucida Handwriting" pitchFamily="66" charset="0"/>
                <a:cs typeface="Times New Roman" pitchFamily="18" charset="0"/>
              </a:rPr>
              <a:t>Folklorní soubor </a:t>
            </a:r>
            <a:r>
              <a:rPr lang="cs-CZ" sz="4000" dirty="0" err="1" smtClean="0">
                <a:latin typeface="Lucida Handwriting" pitchFamily="66" charset="0"/>
                <a:cs typeface="Times New Roman" pitchFamily="18" charset="0"/>
              </a:rPr>
              <a:t>Lipta</a:t>
            </a:r>
            <a:endParaRPr lang="cs-CZ" sz="4000" dirty="0"/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429000"/>
            <a:ext cx="4425950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908050"/>
            <a:ext cx="37084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573463"/>
            <a:ext cx="4130675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836613"/>
            <a:ext cx="401002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 smtClean="0">
                <a:latin typeface="Lucida Handwriting" pitchFamily="66" charset="0"/>
                <a:cs typeface="Times New Roman" pitchFamily="18" charset="0"/>
              </a:rPr>
              <a:t>Jan </a:t>
            </a:r>
            <a:r>
              <a:rPr lang="cs-CZ" sz="4000" dirty="0" err="1" smtClean="0">
                <a:latin typeface="Lucida Handwriting" pitchFamily="66" charset="0"/>
                <a:cs typeface="Times New Roman" pitchFamily="18" charset="0"/>
              </a:rPr>
              <a:t>Kobzán</a:t>
            </a:r>
            <a:r>
              <a:rPr lang="cs-CZ" sz="4000" dirty="0" smtClean="0">
                <a:latin typeface="Lucida Handwriting" pitchFamily="66" charset="0"/>
                <a:cs typeface="Times New Roman" pitchFamily="18" charset="0"/>
              </a:rPr>
              <a:t>ˇ</a:t>
            </a:r>
            <a:endParaRPr lang="cs-CZ" sz="4000" dirty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2014" y="1214423"/>
            <a:ext cx="4154647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kobz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214422"/>
            <a:ext cx="2357454" cy="2247439"/>
          </a:xfrm>
          <a:prstGeom prst="rect">
            <a:avLst/>
          </a:prstGeom>
          <a:noFill/>
        </p:spPr>
      </p:pic>
      <p:pic>
        <p:nvPicPr>
          <p:cNvPr id="5124" name="Picture 4" descr="kobz3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643314"/>
            <a:ext cx="2071702" cy="2962277"/>
          </a:xfrm>
          <a:prstGeom prst="rect">
            <a:avLst/>
          </a:prstGeom>
          <a:noFill/>
        </p:spPr>
      </p:pic>
      <p:pic>
        <p:nvPicPr>
          <p:cNvPr id="5126" name="Picture 6" descr="kobz1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3714752"/>
            <a:ext cx="1905000" cy="2786065"/>
          </a:xfrm>
          <a:prstGeom prst="rect">
            <a:avLst/>
          </a:prstGeom>
          <a:noFill/>
        </p:spPr>
      </p:pic>
      <p:pic>
        <p:nvPicPr>
          <p:cNvPr id="31746" name="Picture 2" descr="http://www.jacr.cz/cms/upload_storage/BAT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5000636"/>
            <a:ext cx="3473848" cy="857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857255"/>
          </a:xfrm>
        </p:spPr>
        <p:txBody>
          <a:bodyPr>
            <a:normAutofit/>
          </a:bodyPr>
          <a:lstStyle/>
          <a:p>
            <a:r>
              <a:rPr lang="cs-CZ" dirty="0" err="1" smtClean="0">
                <a:latin typeface="Lucida Handwriting" pitchFamily="66" charset="0"/>
                <a:cs typeface="Times New Roman" pitchFamily="18" charset="0"/>
              </a:rPr>
              <a:t>Liptálské</a:t>
            </a:r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 slavnosti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19458" name="Picture 2" descr="MFF Liptálské slavnost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214422"/>
            <a:ext cx="2357454" cy="2325307"/>
          </a:xfrm>
          <a:prstGeom prst="rect">
            <a:avLst/>
          </a:prstGeom>
          <a:noFill/>
        </p:spPr>
      </p:pic>
      <p:pic>
        <p:nvPicPr>
          <p:cNvPr id="27649" name="Picture 1" descr="E:\Obec Liptal_16.6.2008\Od Jany Vrb\Liptalske slavnost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857628"/>
            <a:ext cx="3929090" cy="2643206"/>
          </a:xfrm>
          <a:prstGeom prst="rect">
            <a:avLst/>
          </a:prstGeom>
          <a:noFill/>
        </p:spPr>
      </p:pic>
      <p:pic>
        <p:nvPicPr>
          <p:cNvPr id="27652" name="Picture 4" descr="http://www.amber-trail.cz/cz/fotky/akce/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142984"/>
            <a:ext cx="4286280" cy="3071834"/>
          </a:xfrm>
          <a:prstGeom prst="rect">
            <a:avLst/>
          </a:prstGeom>
          <a:noFill/>
        </p:spPr>
      </p:pic>
      <p:pic>
        <p:nvPicPr>
          <p:cNvPr id="27654" name="Picture 6" descr="http://www.liptal.cz/images/titu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3334" y="4429132"/>
            <a:ext cx="4362070" cy="2019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857255"/>
          </a:xfrm>
        </p:spPr>
        <p:txBody>
          <a:bodyPr>
            <a:normAutofit/>
          </a:bodyPr>
          <a:lstStyle/>
          <a:p>
            <a:r>
              <a:rPr lang="cs-CZ" dirty="0" err="1" smtClean="0">
                <a:latin typeface="Lucida Handwriting" pitchFamily="66" charset="0"/>
                <a:cs typeface="Times New Roman" pitchFamily="18" charset="0"/>
              </a:rPr>
              <a:t>Liptálské</a:t>
            </a:r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 slavnosti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26625" name="Picture 1" descr="D:\Prezentace Liptal\IMG_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3571876"/>
            <a:ext cx="4179091" cy="3103176"/>
          </a:xfrm>
          <a:prstGeom prst="rect">
            <a:avLst/>
          </a:prstGeom>
          <a:noFill/>
        </p:spPr>
      </p:pic>
      <p:pic>
        <p:nvPicPr>
          <p:cNvPr id="26627" name="Picture 3" descr="Festivalová divácká atmosféra a vlajky zúčastněných států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071547"/>
            <a:ext cx="4071966" cy="2357454"/>
          </a:xfrm>
          <a:prstGeom prst="rect">
            <a:avLst/>
          </a:prstGeom>
          <a:noFill/>
        </p:spPr>
      </p:pic>
      <p:pic>
        <p:nvPicPr>
          <p:cNvPr id="26630" name="Picture 6" descr="E:\0703~1.14L\IMG_02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857628"/>
            <a:ext cx="4143408" cy="2762272"/>
          </a:xfrm>
          <a:prstGeom prst="rect">
            <a:avLst/>
          </a:prstGeom>
          <a:noFill/>
        </p:spPr>
      </p:pic>
      <p:pic>
        <p:nvPicPr>
          <p:cNvPr id="26631" name="Picture 7" descr="E:\Obec Liptal_16.6.2008\Od Jany Vrb\32. LS 2001 Novy Zelan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1071546"/>
            <a:ext cx="4286280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857255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Základní škola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25602" name="Picture 2" descr="http://www.spemo.cz/files/fotogalerie/img_42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4286250" cy="3290888"/>
          </a:xfrm>
          <a:prstGeom prst="rect">
            <a:avLst/>
          </a:prstGeom>
          <a:noFill/>
        </p:spPr>
      </p:pic>
      <p:pic>
        <p:nvPicPr>
          <p:cNvPr id="25604" name="Picture 4" descr="http://www.spemo.cz/files/fotogalerie/img_42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214422"/>
            <a:ext cx="4143404" cy="3214710"/>
          </a:xfrm>
          <a:prstGeom prst="rect">
            <a:avLst/>
          </a:prstGeom>
          <a:noFill/>
        </p:spPr>
      </p:pic>
      <p:pic>
        <p:nvPicPr>
          <p:cNvPr id="25606" name="Picture 6" descr="http://img5.rajce.idnes.cz/d0507/3/3406/3406198_5ecd88bde090b849617b3040cdb749d5/images/P10406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071942"/>
            <a:ext cx="3429024" cy="2500330"/>
          </a:xfrm>
          <a:prstGeom prst="rect">
            <a:avLst/>
          </a:prstGeom>
          <a:noFill/>
        </p:spPr>
      </p:pic>
      <p:pic>
        <p:nvPicPr>
          <p:cNvPr id="25608" name="Picture 8" descr="http://img5.rajce.idnes.cz/d0507/3/3406/3406198_5ecd88bde090b849617b3040cdb749d5/images/P10406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4143380"/>
            <a:ext cx="2973160" cy="2428892"/>
          </a:xfrm>
          <a:prstGeom prst="rect">
            <a:avLst/>
          </a:prstGeom>
          <a:noFill/>
        </p:spPr>
      </p:pic>
      <p:pic>
        <p:nvPicPr>
          <p:cNvPr id="25610" name="Picture 10" descr="http://img5.rajce.idnes.cz/d0509/2/2794/2794476_03e0aba4de5f8e52a076ab8a75ae3c80/images/P10203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4214818"/>
            <a:ext cx="2714644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http://img5.rajce.idnes.cz/d0505/2/2172/2172292_0d5f0a532a69c73853610f4aaf66ec13/images/a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3786190"/>
            <a:ext cx="4286280" cy="2839661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857255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Výstavy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24578" name="Picture 2" descr="E:\Obec Liptal_16.6.2008\Vystava ZS\P1010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071546"/>
            <a:ext cx="4214842" cy="2678925"/>
          </a:xfrm>
          <a:prstGeom prst="rect">
            <a:avLst/>
          </a:prstGeom>
          <a:noFill/>
        </p:spPr>
      </p:pic>
      <p:pic>
        <p:nvPicPr>
          <p:cNvPr id="24579" name="Picture 3" descr="E:\Obec Liptal_16.6.2008\Vystava ZS\P1010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86190"/>
            <a:ext cx="4000528" cy="2911099"/>
          </a:xfrm>
          <a:prstGeom prst="rect">
            <a:avLst/>
          </a:prstGeom>
          <a:noFill/>
        </p:spPr>
      </p:pic>
      <p:pic>
        <p:nvPicPr>
          <p:cNvPr id="24577" name="Picture 1" descr="E:\Obec Liptal_16.6.2008\Vystava ZS\P10100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071546"/>
            <a:ext cx="4024340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908050"/>
            <a:ext cx="3887787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Architektura a tradice</a:t>
            </a:r>
            <a:endParaRPr lang="cs-CZ" dirty="0"/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852863"/>
            <a:ext cx="3960812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6" name="Picture 2" descr="E:\Obec Liptal_16.6.2008\Chaloupky\P10007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000108"/>
            <a:ext cx="4071966" cy="2803942"/>
          </a:xfrm>
          <a:prstGeom prst="rect">
            <a:avLst/>
          </a:prstGeom>
          <a:noFill/>
        </p:spPr>
      </p:pic>
      <p:pic>
        <p:nvPicPr>
          <p:cNvPr id="36867" name="Picture 3" descr="E:\Obec Liptal_16.6.2008\Chaloupky\P10101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000504"/>
            <a:ext cx="4071966" cy="2643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857255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Valašský kroj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16386" name="Picture 2" descr="http://www.novyhrozenkov.cz/images/strnadel_kro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428736"/>
            <a:ext cx="3143272" cy="4894368"/>
          </a:xfrm>
          <a:prstGeom prst="rect">
            <a:avLst/>
          </a:prstGeom>
          <a:noFill/>
        </p:spPr>
      </p:pic>
      <p:pic>
        <p:nvPicPr>
          <p:cNvPr id="22531" name="Picture 3" descr="http://sphotos.ak.fbcdn.net/hphotos-ak-snc1/hs209.snc1/7619_127743674083_558899083_2358914_3681276_n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28736"/>
            <a:ext cx="3643338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8929718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9"/>
            <a:ext cx="7700962" cy="857255"/>
          </a:xfrm>
        </p:spPr>
        <p:txBody>
          <a:bodyPr/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Stru</a:t>
            </a:r>
            <a:r>
              <a:rPr lang="cs-CZ" i="1" dirty="0" smtClean="0">
                <a:latin typeface="Lucida Handwriting" pitchFamily="66" charset="0"/>
                <a:cs typeface="Times New Roman" pitchFamily="18" charset="0"/>
              </a:rPr>
              <a:t>č</a:t>
            </a:r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ná historie obce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8" name="Obrázek 7" descr="Liptal_CoA_C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285992"/>
            <a:ext cx="2071702" cy="2367659"/>
          </a:xfrm>
          <a:prstGeom prst="rect">
            <a:avLst/>
          </a:prstGeom>
        </p:spPr>
      </p:pic>
      <p:pic>
        <p:nvPicPr>
          <p:cNvPr id="9" name="Obrázek 8" descr="Liptal_CZ_flag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802" y="1357298"/>
            <a:ext cx="2937233" cy="2214578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2357430"/>
            <a:ext cx="221685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857255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Sochy – Zbojník a TGM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15361" name="Picture 1" descr="D:\Prezentace Liptal\IMG_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5860"/>
            <a:ext cx="3571900" cy="5214974"/>
          </a:xfrm>
          <a:prstGeom prst="rect">
            <a:avLst/>
          </a:prstGeom>
          <a:noFill/>
        </p:spPr>
      </p:pic>
      <p:pic>
        <p:nvPicPr>
          <p:cNvPr id="21505" name="Picture 1" descr="D:\Prezentace Liptal\P10102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285860"/>
            <a:ext cx="3857652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Evangelický kostel</a:t>
            </a:r>
            <a:endParaRPr lang="cs-CZ" dirty="0"/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981075"/>
            <a:ext cx="4103688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975" y="981075"/>
            <a:ext cx="4103688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Dětský domov</a:t>
            </a:r>
            <a:endParaRPr lang="cs-CZ" dirty="0"/>
          </a:p>
        </p:txBody>
      </p:sp>
      <p:pic>
        <p:nvPicPr>
          <p:cNvPr id="56322" name="Picture 2" descr="http://www.domovaskolaliptal.cz/photos/main/velkydomov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928670"/>
            <a:ext cx="4714908" cy="3230240"/>
          </a:xfrm>
          <a:prstGeom prst="rect">
            <a:avLst/>
          </a:prstGeom>
          <a:noFill/>
        </p:spPr>
      </p:pic>
      <p:pic>
        <p:nvPicPr>
          <p:cNvPr id="56324" name="Picture 4" descr="http://www.domovaskolaliptal.cz/photos/main/malydomov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643314"/>
            <a:ext cx="4714908" cy="3000396"/>
          </a:xfrm>
          <a:prstGeom prst="rect">
            <a:avLst/>
          </a:prstGeom>
          <a:noFill/>
        </p:spPr>
      </p:pic>
      <p:pic>
        <p:nvPicPr>
          <p:cNvPr id="56326" name="Picture 6" descr="http://www.domovaskolaliptal.cz/gallery/2007/maly_velky_domov/0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4143380"/>
            <a:ext cx="3714776" cy="2464611"/>
          </a:xfrm>
          <a:prstGeom prst="rect">
            <a:avLst/>
          </a:prstGeom>
          <a:noFill/>
        </p:spPr>
      </p:pic>
      <p:pic>
        <p:nvPicPr>
          <p:cNvPr id="56328" name="Picture 8" descr="http://www.domovaskolaliptal.cz/gallery/2007/maly_velky_domov/0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928670"/>
            <a:ext cx="4150811" cy="2952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cs-CZ" i="1" dirty="0" smtClean="0">
                <a:latin typeface="Lucida Handwriting" pitchFamily="66" charset="0"/>
                <a:cs typeface="Times New Roman" pitchFamily="18" charset="0"/>
              </a:rPr>
              <a:t>Ř</a:t>
            </a:r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ímskokatolický kostel</a:t>
            </a:r>
            <a:endParaRPr lang="cs-CZ" dirty="0"/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392909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214422"/>
            <a:ext cx="392909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cs-CZ" dirty="0" err="1" smtClean="0">
                <a:latin typeface="Lucida Handwriting" pitchFamily="66" charset="0"/>
                <a:cs typeface="Times New Roman" pitchFamily="18" charset="0"/>
              </a:rPr>
              <a:t>Liptálský</a:t>
            </a:r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 zámek</a:t>
            </a:r>
            <a:endParaRPr lang="cs-CZ" dirty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71678"/>
            <a:ext cx="4781012" cy="35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3860800"/>
            <a:ext cx="34559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428736"/>
            <a:ext cx="3449638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cs-CZ" dirty="0" err="1" smtClean="0">
                <a:latin typeface="Lucida Handwriting" pitchFamily="66" charset="0"/>
                <a:cs typeface="Times New Roman" pitchFamily="18" charset="0"/>
              </a:rPr>
              <a:t>Liptálský</a:t>
            </a:r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 zámek</a:t>
            </a:r>
            <a:endParaRPr lang="cs-CZ" dirty="0"/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908050"/>
            <a:ext cx="4560888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4508500"/>
            <a:ext cx="73533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1125538"/>
            <a:ext cx="3810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2852738"/>
            <a:ext cx="381635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Alternativní zdroje energie</a:t>
            </a:r>
            <a:endParaRPr lang="cs-CZ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908050"/>
            <a:ext cx="36957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908050"/>
            <a:ext cx="3698875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3789363"/>
            <a:ext cx="3671887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3716338"/>
            <a:ext cx="25955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Auta na ekologický pohon</a:t>
            </a:r>
            <a:endParaRPr lang="cs-CZ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81075"/>
            <a:ext cx="360045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981075"/>
            <a:ext cx="3636962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860800"/>
            <a:ext cx="3671887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3860800"/>
            <a:ext cx="3673475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3357562"/>
            <a:ext cx="2744788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Tradice a </a:t>
            </a:r>
            <a:r>
              <a:rPr lang="cs-CZ" i="1" dirty="0" smtClean="0">
                <a:latin typeface="Lucida Handwriting" pitchFamily="66" charset="0"/>
                <a:cs typeface="Times New Roman" pitchFamily="18" charset="0"/>
              </a:rPr>
              <a:t>ř</a:t>
            </a:r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emesla</a:t>
            </a:r>
            <a:endParaRPr lang="cs-CZ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928670"/>
            <a:ext cx="2936875" cy="310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000108"/>
            <a:ext cx="4214842" cy="280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941763"/>
            <a:ext cx="3817936" cy="28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143380"/>
            <a:ext cx="3413237" cy="256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Tradice a </a:t>
            </a:r>
            <a:r>
              <a:rPr lang="cs-CZ" i="1" dirty="0" smtClean="0">
                <a:latin typeface="Lucida Handwriting" pitchFamily="66" charset="0"/>
                <a:cs typeface="Times New Roman" pitchFamily="18" charset="0"/>
              </a:rPr>
              <a:t>ř</a:t>
            </a:r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emesla</a:t>
            </a:r>
            <a:endParaRPr lang="cs-CZ" dirty="0"/>
          </a:p>
        </p:txBody>
      </p:sp>
      <p:pic>
        <p:nvPicPr>
          <p:cNvPr id="60427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3789363"/>
            <a:ext cx="3529012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836613"/>
            <a:ext cx="3529012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9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836613"/>
            <a:ext cx="3529012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30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3789363"/>
            <a:ext cx="355123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9"/>
            <a:ext cx="7700962" cy="857255"/>
          </a:xfrm>
        </p:spPr>
        <p:txBody>
          <a:bodyPr/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Obec a její okolí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214422"/>
            <a:ext cx="4286280" cy="258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 descr="D:\Prezentace Liptal\skenovat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4214842" cy="2571768"/>
          </a:xfrm>
          <a:prstGeom prst="rect">
            <a:avLst/>
          </a:prstGeom>
          <a:noFill/>
        </p:spPr>
      </p:pic>
      <p:pic>
        <p:nvPicPr>
          <p:cNvPr id="35841" name="Picture 1" descr="D:\Prezentace Liptal\Krajina\Zima Hartinger 2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857628"/>
            <a:ext cx="4286280" cy="2778081"/>
          </a:xfrm>
          <a:prstGeom prst="rect">
            <a:avLst/>
          </a:prstGeom>
          <a:noFill/>
        </p:spPr>
      </p:pic>
      <p:pic>
        <p:nvPicPr>
          <p:cNvPr id="35842" name="Picture 2" descr="D:\Prezentace Liptal\Krajina\krajina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857628"/>
            <a:ext cx="4214842" cy="2738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857255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Sochy ze d</a:t>
            </a:r>
            <a:r>
              <a:rPr lang="cs-CZ" i="1" dirty="0" smtClean="0">
                <a:latin typeface="Lucida Handwriting" pitchFamily="66" charset="0"/>
                <a:cs typeface="Times New Roman" pitchFamily="18" charset="0"/>
              </a:rPr>
              <a:t>ř</a:t>
            </a:r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eva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1027" name="Picture 3" descr="D:\Prezentace Liptal\Dřevěné sochy\P1030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1071546"/>
            <a:ext cx="3143254" cy="4857760"/>
          </a:xfrm>
          <a:prstGeom prst="rect">
            <a:avLst/>
          </a:prstGeom>
          <a:noFill/>
        </p:spPr>
      </p:pic>
      <p:pic>
        <p:nvPicPr>
          <p:cNvPr id="1029" name="Picture 5" descr="D:\Prezentace Liptal\Dřevěné sochy\P1030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4286256"/>
            <a:ext cx="3857620" cy="2893215"/>
          </a:xfrm>
          <a:prstGeom prst="rect">
            <a:avLst/>
          </a:prstGeom>
          <a:noFill/>
        </p:spPr>
      </p:pic>
      <p:pic>
        <p:nvPicPr>
          <p:cNvPr id="1026" name="Picture 2" descr="D:\Prezentace Liptal\Dřevěné sochy\DSC_0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071546"/>
            <a:ext cx="2386162" cy="3643338"/>
          </a:xfrm>
          <a:prstGeom prst="rect">
            <a:avLst/>
          </a:prstGeom>
          <a:noFill/>
        </p:spPr>
      </p:pic>
      <p:pic>
        <p:nvPicPr>
          <p:cNvPr id="1028" name="Picture 4" descr="D:\Prezentace Liptal\Dřevěné sochy\Vsetín Jablonˇova 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1071546"/>
            <a:ext cx="2408003" cy="3643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857255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Strom  </a:t>
            </a:r>
            <a:r>
              <a:rPr lang="cs-CZ" i="1" dirty="0" smtClean="0">
                <a:latin typeface="Lucida Handwriting" pitchFamily="66" charset="0"/>
                <a:cs typeface="Times New Roman" pitchFamily="18" charset="0"/>
              </a:rPr>
              <a:t>ž</a:t>
            </a:r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ivota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2050" name="Picture 2" descr="D:\Prezentace Liptal\Strom života\DSC01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3857652" cy="2678925"/>
          </a:xfrm>
          <a:prstGeom prst="rect">
            <a:avLst/>
          </a:prstGeom>
          <a:noFill/>
        </p:spPr>
      </p:pic>
      <p:pic>
        <p:nvPicPr>
          <p:cNvPr id="2051" name="Picture 3" descr="D:\Prezentace Liptal\Strom života\DSC03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929066"/>
            <a:ext cx="3929090" cy="2643206"/>
          </a:xfrm>
          <a:prstGeom prst="rect">
            <a:avLst/>
          </a:prstGeom>
          <a:noFill/>
        </p:spPr>
      </p:pic>
      <p:pic>
        <p:nvPicPr>
          <p:cNvPr id="2052" name="Picture 4" descr="D:\Prezentace Liptal\Strom života\DSC030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071546"/>
            <a:ext cx="4423846" cy="5527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857255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Strom  </a:t>
            </a:r>
            <a:r>
              <a:rPr lang="cs-CZ" i="1" dirty="0" smtClean="0">
                <a:latin typeface="Lucida Handwriting" pitchFamily="66" charset="0"/>
                <a:cs typeface="Times New Roman" pitchFamily="18" charset="0"/>
              </a:rPr>
              <a:t>ž</a:t>
            </a:r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ivota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3075" name="Picture 3" descr="D:\Prezentace Liptal\Strom života\DSC03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500174"/>
            <a:ext cx="3548087" cy="2500330"/>
          </a:xfrm>
          <a:prstGeom prst="rect">
            <a:avLst/>
          </a:prstGeom>
          <a:noFill/>
        </p:spPr>
      </p:pic>
      <p:pic>
        <p:nvPicPr>
          <p:cNvPr id="3076" name="Picture 4" descr="D:\Prezentace Liptal\Strom života\DSC031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071942"/>
            <a:ext cx="3429024" cy="2571768"/>
          </a:xfrm>
          <a:prstGeom prst="rect">
            <a:avLst/>
          </a:prstGeom>
          <a:noFill/>
        </p:spPr>
      </p:pic>
      <p:pic>
        <p:nvPicPr>
          <p:cNvPr id="3077" name="Picture 5" descr="D:\Prezentace Liptal\Strom života\DSC031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857628"/>
            <a:ext cx="4071966" cy="2714620"/>
          </a:xfrm>
          <a:prstGeom prst="rect">
            <a:avLst/>
          </a:prstGeom>
          <a:noFill/>
        </p:spPr>
      </p:pic>
      <p:pic>
        <p:nvPicPr>
          <p:cNvPr id="3078" name="Picture 6" descr="D:\Prezentace Liptal\Strom života\DSC031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1214422"/>
            <a:ext cx="3571900" cy="2357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57158" y="285728"/>
            <a:ext cx="8129590" cy="1000132"/>
          </a:xfrm>
        </p:spPr>
        <p:txBody>
          <a:bodyPr>
            <a:normAutofit fontScale="90000"/>
          </a:bodyPr>
          <a:lstStyle/>
          <a:p>
            <a:r>
              <a:rPr lang="cs-CZ" dirty="0" err="1" smtClean="0">
                <a:latin typeface="Lucida Handwriting" pitchFamily="66" charset="0"/>
                <a:cs typeface="Times New Roman" pitchFamily="18" charset="0"/>
              </a:rPr>
              <a:t>Timbersport</a:t>
            </a:r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 – Jan Svoboda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4098" name="Picture 2" descr="D:\Prezentace Liptal\Jan Svoboda\svoboda-jan-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142984"/>
            <a:ext cx="3143272" cy="4286280"/>
          </a:xfrm>
          <a:prstGeom prst="rect">
            <a:avLst/>
          </a:prstGeom>
          <a:noFill/>
        </p:spPr>
      </p:pic>
      <p:pic>
        <p:nvPicPr>
          <p:cNvPr id="4100" name="Picture 4" descr="http://img.fotoalba.centrum.cz/img1/9678/7719678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071942"/>
            <a:ext cx="3500462" cy="2625347"/>
          </a:xfrm>
          <a:prstGeom prst="rect">
            <a:avLst/>
          </a:prstGeom>
          <a:noFill/>
        </p:spPr>
      </p:pic>
      <p:pic>
        <p:nvPicPr>
          <p:cNvPr id="4102" name="Picture 6" descr="http://www.ceskykutil.cz/data/91/1132/jan_svoboda_underhan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142984"/>
            <a:ext cx="3429024" cy="51388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8596" y="285728"/>
            <a:ext cx="8286808" cy="857255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Petr Marek – repliky vozidel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5122" name="Picture 2" descr="D:\Prezentace Liptal\Petr Marek\Petr Marek se svým model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42984"/>
            <a:ext cx="3929090" cy="2709717"/>
          </a:xfrm>
          <a:prstGeom prst="rect">
            <a:avLst/>
          </a:prstGeom>
          <a:noFill/>
        </p:spPr>
      </p:pic>
      <p:pic>
        <p:nvPicPr>
          <p:cNvPr id="5123" name="Picture 3" descr="D:\Prezentace Liptal\Petr Marek\mid_man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118007"/>
            <a:ext cx="3643338" cy="2739993"/>
          </a:xfrm>
          <a:prstGeom prst="rect">
            <a:avLst/>
          </a:prstGeom>
          <a:noFill/>
        </p:spPr>
      </p:pic>
      <p:pic>
        <p:nvPicPr>
          <p:cNvPr id="5124" name="Picture 4" descr="D:\Prezentace Liptal\Petr Marek\mid_pivovar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866067"/>
            <a:ext cx="3952914" cy="2991933"/>
          </a:xfrm>
          <a:prstGeom prst="rect">
            <a:avLst/>
          </a:prstGeom>
          <a:noFill/>
        </p:spPr>
      </p:pic>
      <p:pic>
        <p:nvPicPr>
          <p:cNvPr id="5125" name="Picture 5" descr="E:\0703~1.14L\IMG_02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142984"/>
            <a:ext cx="4357686" cy="2690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857255"/>
          </a:xfrm>
        </p:spPr>
        <p:txBody>
          <a:bodyPr>
            <a:normAutofit/>
          </a:bodyPr>
          <a:lstStyle/>
          <a:p>
            <a:r>
              <a:rPr lang="cs-CZ" dirty="0" err="1" smtClean="0">
                <a:latin typeface="Lucida Handwriting" pitchFamily="66" charset="0"/>
                <a:cs typeface="Times New Roman" pitchFamily="18" charset="0"/>
              </a:rPr>
              <a:t>Pedig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6146" name="Picture 2" descr="D:\Prezentace Liptal\pedig\calamus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14422"/>
            <a:ext cx="3619525" cy="2714644"/>
          </a:xfrm>
          <a:prstGeom prst="rect">
            <a:avLst/>
          </a:prstGeom>
          <a:noFill/>
        </p:spPr>
      </p:pic>
      <p:pic>
        <p:nvPicPr>
          <p:cNvPr id="6148" name="Picture 4" descr="D:\Prezentace Liptal\pedig\ST8317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142984"/>
            <a:ext cx="3143272" cy="2928958"/>
          </a:xfrm>
          <a:prstGeom prst="rect">
            <a:avLst/>
          </a:prstGeom>
          <a:noFill/>
        </p:spPr>
      </p:pic>
      <p:pic>
        <p:nvPicPr>
          <p:cNvPr id="6149" name="Picture 5" descr="D:\Prezentace Liptal\pedig\vyrob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143380"/>
            <a:ext cx="3857652" cy="2500330"/>
          </a:xfrm>
          <a:prstGeom prst="rect">
            <a:avLst/>
          </a:prstGeom>
          <a:noFill/>
        </p:spPr>
      </p:pic>
      <p:pic>
        <p:nvPicPr>
          <p:cNvPr id="6150" name="Picture 6" descr="D:\Prezentace Liptal\pedig\ST831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286256"/>
            <a:ext cx="3857652" cy="2357430"/>
          </a:xfrm>
          <a:prstGeom prst="rect">
            <a:avLst/>
          </a:prstGeom>
          <a:noFill/>
        </p:spPr>
      </p:pic>
      <p:pic>
        <p:nvPicPr>
          <p:cNvPr id="6147" name="Picture 3" descr="D:\Prezentace Liptal\pedig\soma060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7620" y="1142984"/>
            <a:ext cx="1884926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857255"/>
          </a:xfrm>
        </p:spPr>
        <p:txBody>
          <a:bodyPr>
            <a:normAutofit/>
          </a:bodyPr>
          <a:lstStyle/>
          <a:p>
            <a:r>
              <a:rPr lang="cs-CZ" dirty="0" err="1" smtClean="0">
                <a:latin typeface="Lucida Handwriting" pitchFamily="66" charset="0"/>
                <a:cs typeface="Times New Roman" pitchFamily="18" charset="0"/>
              </a:rPr>
              <a:t>Kyselica</a:t>
            </a:r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, Valašský </a:t>
            </a:r>
            <a:r>
              <a:rPr lang="cs-CZ" dirty="0" err="1" smtClean="0">
                <a:latin typeface="Lucida Handwriting" pitchFamily="66" charset="0"/>
                <a:cs typeface="Times New Roman" pitchFamily="18" charset="0"/>
              </a:rPr>
              <a:t>frgál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18434" name="Picture 2" descr="http://i.idnes.cz/09/043/c460/KRC2aa887_115204_23855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4071966" cy="2643206"/>
          </a:xfrm>
          <a:prstGeom prst="rect">
            <a:avLst/>
          </a:prstGeom>
          <a:noFill/>
        </p:spPr>
      </p:pic>
      <p:pic>
        <p:nvPicPr>
          <p:cNvPr id="18435" name="Picture 3" descr="D:\Prezentace Liptal\frgaly\800_N9dD9jkJ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142984"/>
            <a:ext cx="4143404" cy="2643206"/>
          </a:xfrm>
          <a:prstGeom prst="rect">
            <a:avLst/>
          </a:prstGeom>
          <a:noFill/>
        </p:spPr>
      </p:pic>
      <p:pic>
        <p:nvPicPr>
          <p:cNvPr id="18436" name="Picture 4" descr="D:\Prezentace Liptal\frgaly\800_8yq9jDYF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929066"/>
            <a:ext cx="4066882" cy="2714644"/>
          </a:xfrm>
          <a:prstGeom prst="rect">
            <a:avLst/>
          </a:prstGeom>
          <a:noFill/>
        </p:spPr>
      </p:pic>
      <p:pic>
        <p:nvPicPr>
          <p:cNvPr id="18437" name="Picture 5" descr="D:\Prezentace Liptal\frgaly\800_7dSePpmV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857628"/>
            <a:ext cx="4129907" cy="2767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857255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Košt slivovice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52226" name="Picture 2" descr="D:\Prezentace Liptal\Košt\Košt 2008 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000108"/>
            <a:ext cx="4452968" cy="2857520"/>
          </a:xfrm>
          <a:prstGeom prst="rect">
            <a:avLst/>
          </a:prstGeom>
          <a:noFill/>
        </p:spPr>
      </p:pic>
      <p:pic>
        <p:nvPicPr>
          <p:cNvPr id="52228" name="Picture 4" descr="D:\Prezentace Liptal\Košt\P101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000504"/>
            <a:ext cx="4000528" cy="2643182"/>
          </a:xfrm>
          <a:prstGeom prst="rect">
            <a:avLst/>
          </a:prstGeom>
          <a:noFill/>
        </p:spPr>
      </p:pic>
      <p:pic>
        <p:nvPicPr>
          <p:cNvPr id="52229" name="Picture 5" descr="D:\Prezentace Liptal\Košt\Košt 2007 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4000504"/>
            <a:ext cx="4500594" cy="2643206"/>
          </a:xfrm>
          <a:prstGeom prst="rect">
            <a:avLst/>
          </a:prstGeom>
          <a:noFill/>
        </p:spPr>
      </p:pic>
      <p:pic>
        <p:nvPicPr>
          <p:cNvPr id="52231" name="Picture 7" descr="http://www.garten.cz/images_data/4257-slivone-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1" y="1000108"/>
            <a:ext cx="1790629" cy="2786081"/>
          </a:xfrm>
          <a:prstGeom prst="rect">
            <a:avLst/>
          </a:prstGeom>
          <a:noFill/>
        </p:spPr>
      </p:pic>
      <p:pic>
        <p:nvPicPr>
          <p:cNvPr id="52233" name="Picture 9" descr="http://www.slivovice.net/img/v/10-svest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1000108"/>
            <a:ext cx="1897326" cy="27797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r>
              <a:rPr lang="cs-CZ" dirty="0" err="1" smtClean="0">
                <a:latin typeface="Lucida Handwriting" pitchFamily="66" charset="0"/>
                <a:cs typeface="Times New Roman" pitchFamily="18" charset="0"/>
              </a:rPr>
              <a:t>Liptálský</a:t>
            </a:r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 zpravodaj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142984"/>
            <a:ext cx="4000528" cy="552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142984"/>
            <a:ext cx="197419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5877" y="1142984"/>
            <a:ext cx="197875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929066"/>
            <a:ext cx="2000264" cy="27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3929066"/>
            <a:ext cx="194673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r>
              <a:rPr lang="cs-CZ" dirty="0" err="1" smtClean="0">
                <a:latin typeface="Lucida Handwriting" pitchFamily="66" charset="0"/>
                <a:cs typeface="Times New Roman" pitchFamily="18" charset="0"/>
              </a:rPr>
              <a:t>Liptál</a:t>
            </a:r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 v</a:t>
            </a:r>
            <a:r>
              <a:rPr lang="cs-CZ" i="1" dirty="0" smtClean="0">
                <a:latin typeface="Lucida Handwriting" pitchFamily="66" charset="0"/>
                <a:cs typeface="Times New Roman" pitchFamily="18" charset="0"/>
              </a:rPr>
              <a:t>č</a:t>
            </a:r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era a dnes</a:t>
            </a:r>
            <a:endParaRPr lang="cs-CZ" dirty="0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3929090" cy="523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D:\Prezentace Liptal\P1030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071547"/>
            <a:ext cx="3643338" cy="2732504"/>
          </a:xfrm>
          <a:prstGeom prst="rect">
            <a:avLst/>
          </a:prstGeom>
          <a:noFill/>
        </p:spPr>
      </p:pic>
      <p:pic>
        <p:nvPicPr>
          <p:cNvPr id="1026" name="Picture 2" descr="D:\Prezentace Liptal\P10301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4000503"/>
            <a:ext cx="3643338" cy="2678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9"/>
            <a:ext cx="7700962" cy="857255"/>
          </a:xfrm>
        </p:spPr>
        <p:txBody>
          <a:bodyPr/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Obec a její okolí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5122" name="Picture 2" descr="F:\liptal a hostýn  05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8501122" cy="5250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Návštěva Tomáše Bati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857232"/>
            <a:ext cx="4143404" cy="29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857232"/>
            <a:ext cx="442915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857628"/>
            <a:ext cx="4143404" cy="28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857628"/>
            <a:ext cx="4429156" cy="28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8929718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Návštěva  prezidenta Václava Klause</a:t>
            </a:r>
            <a:endParaRPr lang="cs-CZ" dirty="0"/>
          </a:p>
        </p:txBody>
      </p:sp>
      <p:pic>
        <p:nvPicPr>
          <p:cNvPr id="54274" name="Picture 2" descr="E:\0703~1.14L\IMG_02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3929066"/>
            <a:ext cx="4357718" cy="2786082"/>
          </a:xfrm>
          <a:prstGeom prst="rect">
            <a:avLst/>
          </a:prstGeom>
          <a:noFill/>
        </p:spPr>
      </p:pic>
      <p:pic>
        <p:nvPicPr>
          <p:cNvPr id="3074" name="Picture 2" descr="E:\0703~1.14L\IMG_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357298"/>
            <a:ext cx="4143404" cy="2476496"/>
          </a:xfrm>
          <a:prstGeom prst="rect">
            <a:avLst/>
          </a:prstGeom>
          <a:noFill/>
        </p:spPr>
      </p:pic>
      <p:pic>
        <p:nvPicPr>
          <p:cNvPr id="3075" name="Picture 3" descr="E:\0703~1.14L\IMG_0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357298"/>
            <a:ext cx="4357718" cy="2500330"/>
          </a:xfrm>
          <a:prstGeom prst="rect">
            <a:avLst/>
          </a:prstGeom>
          <a:noFill/>
        </p:spPr>
      </p:pic>
      <p:pic>
        <p:nvPicPr>
          <p:cNvPr id="3076" name="Picture 4" descr="E:\0703~1.14L\IMG_02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929066"/>
            <a:ext cx="4143402" cy="28337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857255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Soutě</a:t>
            </a:r>
            <a:r>
              <a:rPr lang="cs-CZ" i="1" dirty="0" smtClean="0">
                <a:latin typeface="Lucida Handwriting" pitchFamily="66" charset="0"/>
                <a:cs typeface="Times New Roman" pitchFamily="18" charset="0"/>
              </a:rPr>
              <a:t>ž Vesnice roku</a:t>
            </a:r>
            <a:endParaRPr lang="cs-CZ" i="1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17411" name="Picture 3" descr="D:\Prezentace Liptal\IMG_0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00108"/>
            <a:ext cx="4286280" cy="3010601"/>
          </a:xfrm>
          <a:prstGeom prst="rect">
            <a:avLst/>
          </a:prstGeom>
          <a:noFill/>
        </p:spPr>
      </p:pic>
      <p:pic>
        <p:nvPicPr>
          <p:cNvPr id="17413" name="Picture 5" descr="http://www.obecjankov.cz/Obrazky/Liptal2006/P10405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643314"/>
            <a:ext cx="4286280" cy="3050570"/>
          </a:xfrm>
          <a:prstGeom prst="rect">
            <a:avLst/>
          </a:prstGeom>
          <a:noFill/>
        </p:spPr>
      </p:pic>
      <p:pic>
        <p:nvPicPr>
          <p:cNvPr id="2050" name="Picture 2" descr="E:\06.10.13 Liptál-obec roku\IMG_03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000504"/>
            <a:ext cx="4286248" cy="2619372"/>
          </a:xfrm>
          <a:prstGeom prst="rect">
            <a:avLst/>
          </a:prstGeom>
          <a:noFill/>
        </p:spPr>
      </p:pic>
      <p:pic>
        <p:nvPicPr>
          <p:cNvPr id="2051" name="Picture 3" descr="E:\06.10.13 Liptál-obec roku\IMG_02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071546"/>
            <a:ext cx="4179123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857255"/>
          </a:xfrm>
        </p:spPr>
        <p:txBody>
          <a:bodyPr>
            <a:normAutofit fontScale="90000"/>
          </a:bodyPr>
          <a:lstStyle/>
          <a:p>
            <a:r>
              <a:rPr lang="cs-CZ" dirty="0" err="1" smtClean="0">
                <a:solidFill>
                  <a:srgbClr val="002060"/>
                </a:solidFill>
                <a:latin typeface="Lucida Handwriting" pitchFamily="66" charset="0"/>
                <a:cs typeface="Times New Roman" pitchFamily="18" charset="0"/>
              </a:rPr>
              <a:t>Naschledanou</a:t>
            </a:r>
            <a:r>
              <a:rPr lang="cs-CZ" dirty="0" smtClean="0">
                <a:solidFill>
                  <a:srgbClr val="002060"/>
                </a:solidFill>
                <a:latin typeface="Lucida Handwriting" pitchFamily="66" charset="0"/>
                <a:cs typeface="Times New Roman" pitchFamily="18" charset="0"/>
              </a:rPr>
              <a:t> v </a:t>
            </a:r>
            <a:r>
              <a:rPr lang="cs-CZ" dirty="0" err="1" smtClean="0">
                <a:solidFill>
                  <a:srgbClr val="002060"/>
                </a:solidFill>
                <a:latin typeface="Lucida Handwriting" pitchFamily="66" charset="0"/>
                <a:cs typeface="Times New Roman" pitchFamily="18" charset="0"/>
              </a:rPr>
              <a:t>Liptále</a:t>
            </a:r>
            <a:r>
              <a:rPr lang="cs-CZ" dirty="0" smtClean="0">
                <a:solidFill>
                  <a:srgbClr val="002060"/>
                </a:solidFill>
                <a:latin typeface="Lucida Handwriting" pitchFamily="66" charset="0"/>
                <a:cs typeface="Times New Roman" pitchFamily="18" charset="0"/>
              </a:rPr>
              <a:t>!</a:t>
            </a:r>
            <a:endParaRPr lang="cs-CZ" dirty="0">
              <a:solidFill>
                <a:srgbClr val="002060"/>
              </a:solidFill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1028" name="Picture 4" descr="D:\Prezentace Liptal\Strom života\DSC02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1853" y="1071546"/>
            <a:ext cx="4168550" cy="5500726"/>
          </a:xfrm>
          <a:prstGeom prst="rect">
            <a:avLst/>
          </a:prstGeom>
          <a:noFill/>
        </p:spPr>
      </p:pic>
      <p:pic>
        <p:nvPicPr>
          <p:cNvPr id="9" name="Obrázek 8" descr="Liptal_CoA_C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5214950"/>
            <a:ext cx="750097" cy="85725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071546"/>
            <a:ext cx="4214842" cy="552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9"/>
            <a:ext cx="7700962" cy="857255"/>
          </a:xfrm>
        </p:spPr>
        <p:txBody>
          <a:bodyPr/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Obec a její okolí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6146" name="Picture 2" descr="F:\Liptál Hořansk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357298"/>
            <a:ext cx="8572560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9"/>
            <a:ext cx="7700962" cy="857255"/>
          </a:xfrm>
        </p:spPr>
        <p:txBody>
          <a:bodyPr/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Obec a její okolí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4099" name="Picture 3" descr="F:\londaP1140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8429684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857255"/>
          </a:xfrm>
        </p:spPr>
        <p:txBody>
          <a:bodyPr/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Obec a její okolí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8" name="Obrázek 7" descr="800PX-~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285860"/>
            <a:ext cx="4429188" cy="2231485"/>
          </a:xfrm>
          <a:prstGeom prst="rect">
            <a:avLst/>
          </a:prstGeom>
        </p:spPr>
      </p:pic>
      <p:pic>
        <p:nvPicPr>
          <p:cNvPr id="9" name="Obrázek 8" descr="mapge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1142984"/>
            <a:ext cx="3857652" cy="2790825"/>
          </a:xfrm>
          <a:prstGeom prst="rect">
            <a:avLst/>
          </a:prstGeom>
        </p:spPr>
      </p:pic>
      <p:pic>
        <p:nvPicPr>
          <p:cNvPr id="1026" name="Picture 2" descr="E:\Obec Liptal_16.6.2008\Obec\P10004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857628"/>
            <a:ext cx="4429156" cy="2786082"/>
          </a:xfrm>
          <a:prstGeom prst="rect">
            <a:avLst/>
          </a:prstGeom>
          <a:noFill/>
        </p:spPr>
      </p:pic>
      <p:pic>
        <p:nvPicPr>
          <p:cNvPr id="34817" name="Picture 1" descr="E:\Obec Liptal_16.6.2008\Od Jany Vrb\LiVojt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4000504"/>
            <a:ext cx="4071966" cy="26074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857255"/>
          </a:xfrm>
        </p:spPr>
        <p:txBody>
          <a:bodyPr/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Turistika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14338" name="Picture 2" descr="D:\Prezentace Liptal\Krajina\krajina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000504"/>
            <a:ext cx="4714908" cy="2643206"/>
          </a:xfrm>
          <a:prstGeom prst="rect">
            <a:avLst/>
          </a:prstGeom>
          <a:noFill/>
        </p:spPr>
      </p:pic>
      <p:pic>
        <p:nvPicPr>
          <p:cNvPr id="14337" name="Picture 1" descr="E:\Obec Liptal_16.6.2008\Cestovni ruch\P1010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4714908" cy="2857520"/>
          </a:xfrm>
          <a:prstGeom prst="rect">
            <a:avLst/>
          </a:prstGeom>
          <a:noFill/>
        </p:spPr>
      </p:pic>
      <p:pic>
        <p:nvPicPr>
          <p:cNvPr id="2051" name="Picture 3" descr="D:\Prezentace Liptal\vartovna\vartovna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071546"/>
            <a:ext cx="3786214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857255"/>
          </a:xfrm>
        </p:spPr>
        <p:txBody>
          <a:bodyPr/>
          <a:lstStyle/>
          <a:p>
            <a:r>
              <a:rPr lang="cs-CZ" dirty="0" smtClean="0">
                <a:latin typeface="Lucida Handwriting" pitchFamily="66" charset="0"/>
                <a:cs typeface="Times New Roman" pitchFamily="18" charset="0"/>
              </a:rPr>
              <a:t>Rozhledna </a:t>
            </a:r>
            <a:r>
              <a:rPr lang="cs-CZ" dirty="0" err="1" smtClean="0">
                <a:latin typeface="Lucida Handwriting" pitchFamily="66" charset="0"/>
                <a:cs typeface="Times New Roman" pitchFamily="18" charset="0"/>
              </a:rPr>
              <a:t>Vartovna</a:t>
            </a:r>
            <a:endParaRPr lang="cs-CZ" dirty="0">
              <a:latin typeface="Lucida Handwriting" pitchFamily="66" charset="0"/>
              <a:cs typeface="Times New Roman" pitchFamily="18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164307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D:\Prezentace Liptal\vartovna\vartovna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1142984"/>
            <a:ext cx="3000396" cy="4786346"/>
          </a:xfrm>
          <a:prstGeom prst="rect">
            <a:avLst/>
          </a:prstGeom>
          <a:noFill/>
        </p:spPr>
      </p:pic>
      <p:pic>
        <p:nvPicPr>
          <p:cNvPr id="3077" name="Picture 5" descr="D:\Prezentace Liptal\vartovna\vartovna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1142984"/>
            <a:ext cx="3524243" cy="2714620"/>
          </a:xfrm>
          <a:prstGeom prst="rect">
            <a:avLst/>
          </a:prstGeom>
          <a:noFill/>
        </p:spPr>
      </p:pic>
      <p:pic>
        <p:nvPicPr>
          <p:cNvPr id="3078" name="Picture 6" descr="D:\Prezentace Liptal\vartovna\vartovna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0" y="4000504"/>
            <a:ext cx="3571900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125</Words>
  <Application>Microsoft Office PowerPoint</Application>
  <PresentationFormat>Předvádění na obrazovce (4:3)</PresentationFormat>
  <Paragraphs>44</Paragraphs>
  <Slides>43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4" baseType="lpstr">
      <vt:lpstr>Motiv sady Office</vt:lpstr>
      <vt:lpstr>Vesnice roku 2006</vt:lpstr>
      <vt:lpstr>Stručná historie obce</vt:lpstr>
      <vt:lpstr>Obec a její okolí</vt:lpstr>
      <vt:lpstr>Obec a její okolí</vt:lpstr>
      <vt:lpstr>Obec a její okolí</vt:lpstr>
      <vt:lpstr>Obec a její okolí</vt:lpstr>
      <vt:lpstr>Obec a její okolí</vt:lpstr>
      <vt:lpstr>Turistika</vt:lpstr>
      <vt:lpstr>Rozhledna Vartovna</vt:lpstr>
      <vt:lpstr>Výhled do krajiny</vt:lpstr>
      <vt:lpstr>Kultura,společenský život</vt:lpstr>
      <vt:lpstr>Folklorní soubor Lipta</vt:lpstr>
      <vt:lpstr>Jan Kobzánˇ</vt:lpstr>
      <vt:lpstr>Liptálské slavnosti</vt:lpstr>
      <vt:lpstr>Liptálské slavnosti</vt:lpstr>
      <vt:lpstr>Základní škola</vt:lpstr>
      <vt:lpstr>Výstavy</vt:lpstr>
      <vt:lpstr>Architektura a tradice</vt:lpstr>
      <vt:lpstr>Valašský kroj</vt:lpstr>
      <vt:lpstr>Sochy – Zbojník a TGM</vt:lpstr>
      <vt:lpstr>Evangelický kostel</vt:lpstr>
      <vt:lpstr>Dětský domov</vt:lpstr>
      <vt:lpstr>Římskokatolický kostel</vt:lpstr>
      <vt:lpstr>Liptálský zámek</vt:lpstr>
      <vt:lpstr>Liptálský zámek</vt:lpstr>
      <vt:lpstr>Alternativní zdroje energie</vt:lpstr>
      <vt:lpstr>Auta na ekologický pohon</vt:lpstr>
      <vt:lpstr>Tradice a řemesla</vt:lpstr>
      <vt:lpstr>Tradice a řemesla</vt:lpstr>
      <vt:lpstr>Sochy ze dřeva</vt:lpstr>
      <vt:lpstr>Strom  života</vt:lpstr>
      <vt:lpstr>Strom  života</vt:lpstr>
      <vt:lpstr>Timbersport – Jan Svoboda</vt:lpstr>
      <vt:lpstr>Petr Marek – repliky vozidel</vt:lpstr>
      <vt:lpstr>Pedig</vt:lpstr>
      <vt:lpstr>Kyselica, Valašský frgál</vt:lpstr>
      <vt:lpstr>Košt slivovice</vt:lpstr>
      <vt:lpstr>Liptálský zpravodaj</vt:lpstr>
      <vt:lpstr>Liptál včera a dnes</vt:lpstr>
      <vt:lpstr>Návštěva Tomáše Bati</vt:lpstr>
      <vt:lpstr>Návštěva  prezidenta Václava Klause</vt:lpstr>
      <vt:lpstr>Soutěž Vesnice roku</vt:lpstr>
      <vt:lpstr>Naschledanou v Liptále!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Honzi</dc:creator>
  <cp:lastModifiedBy>Honzi</cp:lastModifiedBy>
  <cp:revision>100</cp:revision>
  <dcterms:created xsi:type="dcterms:W3CDTF">2010-05-18T17:20:05Z</dcterms:created>
  <dcterms:modified xsi:type="dcterms:W3CDTF">2010-05-25T15:53:56Z</dcterms:modified>
</cp:coreProperties>
</file>