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9"/>
  </p:handoutMasterIdLst>
  <p:sldIdLst>
    <p:sldId id="312" r:id="rId2"/>
    <p:sldId id="256" r:id="rId3"/>
    <p:sldId id="272" r:id="rId4"/>
    <p:sldId id="271" r:id="rId5"/>
    <p:sldId id="274" r:id="rId6"/>
    <p:sldId id="275" r:id="rId7"/>
    <p:sldId id="276" r:id="rId8"/>
    <p:sldId id="278" r:id="rId9"/>
    <p:sldId id="280" r:id="rId10"/>
    <p:sldId id="282" r:id="rId11"/>
    <p:sldId id="283" r:id="rId12"/>
    <p:sldId id="284" r:id="rId13"/>
    <p:sldId id="281" r:id="rId14"/>
    <p:sldId id="285" r:id="rId15"/>
    <p:sldId id="307" r:id="rId16"/>
    <p:sldId id="288" r:id="rId17"/>
    <p:sldId id="289" r:id="rId18"/>
    <p:sldId id="287" r:id="rId19"/>
    <p:sldId id="303" r:id="rId20"/>
    <p:sldId id="286" r:id="rId21"/>
    <p:sldId id="310" r:id="rId22"/>
    <p:sldId id="298" r:id="rId23"/>
    <p:sldId id="305" r:id="rId24"/>
    <p:sldId id="304" r:id="rId25"/>
    <p:sldId id="311" r:id="rId26"/>
    <p:sldId id="299" r:id="rId27"/>
    <p:sldId id="308" r:id="rId28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5" d="100"/>
          <a:sy n="35" d="100"/>
        </p:scale>
        <p:origin x="-2094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D09C0-A6BA-4B0B-82A6-4EC0803E2A7E}" type="datetimeFigureOut">
              <a:rPr lang="sk-SK" smtClean="0"/>
              <a:pPr/>
              <a:t>23.11.2011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EBBBB-F4D4-4943-A1D6-ECA54FCF61AF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80CF-B17B-4B3A-86E5-9A72D48B2EAE}" type="datetimeFigureOut">
              <a:rPr lang="sk-SK" smtClean="0"/>
              <a:pPr/>
              <a:t>23.11.2011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82D-6C6C-449D-8726-DCA466371E4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80CF-B17B-4B3A-86E5-9A72D48B2EAE}" type="datetimeFigureOut">
              <a:rPr lang="sk-SK" smtClean="0"/>
              <a:pPr/>
              <a:t>23.11.2011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82D-6C6C-449D-8726-DCA466371E4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80CF-B17B-4B3A-86E5-9A72D48B2EAE}" type="datetimeFigureOut">
              <a:rPr lang="sk-SK" smtClean="0"/>
              <a:pPr/>
              <a:t>23.11.2011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82D-6C6C-449D-8726-DCA466371E4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80CF-B17B-4B3A-86E5-9A72D48B2EAE}" type="datetimeFigureOut">
              <a:rPr lang="sk-SK" smtClean="0"/>
              <a:pPr/>
              <a:t>23.11.2011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82D-6C6C-449D-8726-DCA466371E4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80CF-B17B-4B3A-86E5-9A72D48B2EAE}" type="datetimeFigureOut">
              <a:rPr lang="sk-SK" smtClean="0"/>
              <a:pPr/>
              <a:t>23.11.2011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82D-6C6C-449D-8726-DCA466371E4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80CF-B17B-4B3A-86E5-9A72D48B2EAE}" type="datetimeFigureOut">
              <a:rPr lang="sk-SK" smtClean="0"/>
              <a:pPr/>
              <a:t>23.11.2011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82D-6C6C-449D-8726-DCA466371E4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80CF-B17B-4B3A-86E5-9A72D48B2EAE}" type="datetimeFigureOut">
              <a:rPr lang="sk-SK" smtClean="0"/>
              <a:pPr/>
              <a:t>23.11.2011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82D-6C6C-449D-8726-DCA466371E4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80CF-B17B-4B3A-86E5-9A72D48B2EAE}" type="datetimeFigureOut">
              <a:rPr lang="sk-SK" smtClean="0"/>
              <a:pPr/>
              <a:t>23.11.2011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82D-6C6C-449D-8726-DCA466371E4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80CF-B17B-4B3A-86E5-9A72D48B2EAE}" type="datetimeFigureOut">
              <a:rPr lang="sk-SK" smtClean="0"/>
              <a:pPr/>
              <a:t>23.11.2011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82D-6C6C-449D-8726-DCA466371E4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80CF-B17B-4B3A-86E5-9A72D48B2EAE}" type="datetimeFigureOut">
              <a:rPr lang="sk-SK" smtClean="0"/>
              <a:pPr/>
              <a:t>23.11.2011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82D-6C6C-449D-8726-DCA466371E4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80CF-B17B-4B3A-86E5-9A72D48B2EAE}" type="datetimeFigureOut">
              <a:rPr lang="sk-SK" smtClean="0"/>
              <a:pPr/>
              <a:t>23.11.2011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82D-6C6C-449D-8726-DCA466371E4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380CF-B17B-4B3A-86E5-9A72D48B2EAE}" type="datetimeFigureOut">
              <a:rPr lang="sk-SK" smtClean="0"/>
              <a:pPr/>
              <a:t>23.11.2011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2A82D-6C6C-449D-8726-DCA466371E4F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hyperlink" Target="http://www.liptovskateplicka.sk/obrazky/novoty/studna_4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6.png"/><Relationship Id="rId7" Type="http://schemas.openxmlformats.org/officeDocument/2006/relationships/image" Target="../media/image68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3.jpeg"/><Relationship Id="rId4" Type="http://schemas.openxmlformats.org/officeDocument/2006/relationships/hyperlink" Target="http://www.liptovskateplicka.sk/obrazky/novoty/studna_4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7000" t="28000" r="-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214610" y="274638"/>
            <a:ext cx="10901410" cy="796908"/>
          </a:xfrm>
        </p:spPr>
        <p:txBody>
          <a:bodyPr>
            <a:normAutofit fontScale="90000"/>
          </a:bodyPr>
          <a:lstStyle/>
          <a:p>
            <a:r>
              <a:rPr lang="sk-SK" b="1" smtClean="0"/>
              <a:t/>
            </a:r>
            <a:br>
              <a:rPr lang="sk-SK" b="1" smtClean="0"/>
            </a:br>
            <a:r>
              <a:rPr lang="sk-SK" b="1" smtClean="0"/>
              <a:t/>
            </a:r>
            <a:br>
              <a:rPr lang="sk-SK" b="1" smtClean="0"/>
            </a:br>
            <a:r>
              <a:rPr lang="sk-SK" b="1" smtClean="0"/>
              <a:t>Liptovská Teplička</a:t>
            </a:r>
            <a:r>
              <a:rPr lang="sk-SK" smtClean="0"/>
              <a:t/>
            </a:r>
            <a:br>
              <a:rPr lang="sk-SK" smtClean="0"/>
            </a:br>
            <a:r>
              <a:rPr lang="sk-SK" smtClean="0">
                <a:solidFill>
                  <a:srgbClr val="E46C0A"/>
                </a:solidFill>
              </a:rPr>
              <a:t>                                     </a:t>
            </a:r>
            <a:r>
              <a:rPr lang="sk-SK" sz="360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>
              <a:solidFill>
                <a:srgbClr val="E46C0A"/>
              </a:solidFill>
            </a:endParaRPr>
          </a:p>
        </p:txBody>
      </p:sp>
      <p:pic>
        <p:nvPicPr>
          <p:cNvPr id="7171" name="Picture 3" descr="C:\Documents and Settings\M\My Documents\foto kazar\P526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7895" y="2000240"/>
            <a:ext cx="2256105" cy="1692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8" name="BlokTextu 7"/>
          <p:cNvSpPr txBox="1"/>
          <p:nvPr/>
        </p:nvSpPr>
        <p:spPr>
          <a:xfrm>
            <a:off x="714348" y="1857364"/>
            <a:ext cx="4786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Európa pre občanov</a:t>
            </a:r>
            <a:endParaRPr lang="sk-SK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929066"/>
            <a:ext cx="1371600" cy="866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786058"/>
            <a:ext cx="1343025" cy="8953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4929198"/>
            <a:ext cx="1390650" cy="866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177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7"/>
          <a:srcRect l="6704" t="17579" r="84641" b="8790"/>
          <a:stretch>
            <a:fillRect/>
          </a:stretch>
        </p:blipFill>
        <p:spPr bwMode="auto">
          <a:xfrm>
            <a:off x="3537086" y="5572140"/>
            <a:ext cx="756253" cy="89141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8"/>
          <a:srcRect b="23046"/>
          <a:stretch>
            <a:fillRect/>
          </a:stretch>
        </p:blipFill>
        <p:spPr bwMode="auto">
          <a:xfrm>
            <a:off x="4500562" y="5572140"/>
            <a:ext cx="823916" cy="92290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9"/>
          <a:srcRect l="5039" r="10079"/>
          <a:stretch>
            <a:fillRect/>
          </a:stretch>
        </p:blipFill>
        <p:spPr bwMode="auto">
          <a:xfrm>
            <a:off x="2643174" y="5572140"/>
            <a:ext cx="785818" cy="92869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00694" y="5572140"/>
            <a:ext cx="747713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4" name="Picture 16" descr="C:\Documents and Settings\M\My Documents\do novín\výstavné stánky na konfeerncii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57752" y="3143248"/>
            <a:ext cx="2930590" cy="21636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28" name="Picture 5" descr="C:\Documents and Settings\M\My Documents\tím z Liptovskej Tepličky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1185178">
            <a:off x="7375446" y="4348384"/>
            <a:ext cx="1204185" cy="1656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214610" y="274638"/>
            <a:ext cx="10901410" cy="796908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/>
              <a:t/>
            </a:r>
            <a:br>
              <a:rPr lang="sk-SK" b="1" dirty="0"/>
            </a:br>
            <a:r>
              <a:rPr lang="sk-SK" b="1" dirty="0" smtClean="0"/>
              <a:t>Liptovská Teplička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solidFill>
                  <a:srgbClr val="E46C0A"/>
                </a:solidFill>
              </a:rPr>
              <a:t>                                     </a:t>
            </a:r>
            <a:r>
              <a:rPr lang="sk-SK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>
              <a:solidFill>
                <a:srgbClr val="E46C0A"/>
              </a:solidFill>
            </a:endParaRPr>
          </a:p>
        </p:txBody>
      </p:sp>
      <p:pic>
        <p:nvPicPr>
          <p:cNvPr id="4" name="Picture 6" descr="Holandsko1"/>
          <p:cNvPicPr>
            <a:picLocks noChangeAspect="1" noChangeArrowheads="1"/>
          </p:cNvPicPr>
          <p:nvPr/>
        </p:nvPicPr>
        <p:blipFill>
          <a:blip r:embed="rId3">
            <a:lum bright="9000"/>
          </a:blip>
          <a:srcRect/>
          <a:stretch>
            <a:fillRect/>
          </a:stretch>
        </p:blipFill>
        <p:spPr bwMode="auto">
          <a:xfrm>
            <a:off x="428596" y="3286124"/>
            <a:ext cx="3870960" cy="2903220"/>
          </a:xfrm>
          <a:prstGeom prst="rect">
            <a:avLst/>
          </a:prstGeom>
          <a:noFill/>
        </p:spPr>
      </p:pic>
      <p:pic>
        <p:nvPicPr>
          <p:cNvPr id="4098" name="Picture 2" descr="C:\Documents and Settings\M\Desktop\dedina roka\obr\diplom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000496" y="2071678"/>
            <a:ext cx="2358086" cy="324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/>
              <a:t/>
            </a:r>
            <a:br>
              <a:rPr lang="sk-SK" b="1" dirty="0"/>
            </a:br>
            <a:r>
              <a:rPr lang="sk-SK" b="1" dirty="0" smtClean="0"/>
              <a:t>Liptovská Teplička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solidFill>
                  <a:srgbClr val="E46C0A"/>
                </a:solidFill>
              </a:rPr>
              <a:t>                        </a:t>
            </a:r>
            <a:r>
              <a:rPr lang="sk-SK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>
              <a:solidFill>
                <a:srgbClr val="E46C0A"/>
              </a:solidFill>
            </a:endParaRPr>
          </a:p>
        </p:txBody>
      </p:sp>
      <p:sp>
        <p:nvSpPr>
          <p:cNvPr id="11" name="Zástupný symbol textu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4" name="Picture 4" descr="DSC_500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4876" y="4071942"/>
            <a:ext cx="3998912" cy="2376488"/>
          </a:xfrm>
          <a:noFill/>
          <a:ln>
            <a:solidFill>
              <a:schemeClr val="tx1"/>
            </a:solidFill>
          </a:ln>
        </p:spPr>
      </p:pic>
      <p:pic>
        <p:nvPicPr>
          <p:cNvPr id="15" name="Picture 5" descr="zachovávanie tradícii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929066"/>
            <a:ext cx="3790080" cy="25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10" descr="muz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94160" y="2143116"/>
            <a:ext cx="3549840" cy="248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2" name="Picture 2" descr="C:\Documents and Settings\M\My Documents\slávnosti 2010\na plagát2\_VLP16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857232"/>
            <a:ext cx="1500866" cy="2257200"/>
          </a:xfrm>
          <a:prstGeom prst="rect">
            <a:avLst/>
          </a:prstGeom>
          <a:noFill/>
        </p:spPr>
      </p:pic>
      <p:pic>
        <p:nvPicPr>
          <p:cNvPr id="17" name="Picture 6" descr="DSC_323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2357430"/>
            <a:ext cx="3209925" cy="2132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3" name="Zástupný symbol obsahu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365" name="Picture 5" descr="DSC_31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0"/>
            <a:ext cx="489585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7" name="Picture 7" descr="DSC_298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41438"/>
            <a:ext cx="2749550" cy="1827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8" name="Picture 8" descr="DSC_299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4450" y="1773238"/>
            <a:ext cx="2749550" cy="1827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9" name="Picture 9" descr="DSC_300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3357563"/>
            <a:ext cx="2749550" cy="1827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71" name="Picture 11" descr="DSC_304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030788"/>
            <a:ext cx="2749550" cy="1827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73" name="Picture 13" descr="DSC_312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5200" y="3933825"/>
            <a:ext cx="1828800" cy="2744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74" name="Picture 14" descr="DSC_3149"/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/>
          <a:stretch>
            <a:fillRect/>
          </a:stretch>
        </p:blipFill>
        <p:spPr bwMode="auto">
          <a:xfrm>
            <a:off x="4427538" y="4365625"/>
            <a:ext cx="2749550" cy="1827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75" name="Picture 15" descr="DSC_296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32138" y="2852738"/>
            <a:ext cx="1700212" cy="248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214610" y="274638"/>
            <a:ext cx="10901410" cy="796908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/>
              <a:t/>
            </a:r>
            <a:br>
              <a:rPr lang="sk-SK" b="1" dirty="0"/>
            </a:br>
            <a:r>
              <a:rPr lang="sk-SK" b="1" dirty="0" smtClean="0"/>
              <a:t>Liptovská Teplička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solidFill>
                  <a:srgbClr val="E46C0A"/>
                </a:solidFill>
              </a:rPr>
              <a:t>                                     </a:t>
            </a:r>
            <a:r>
              <a:rPr lang="sk-SK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>
              <a:solidFill>
                <a:srgbClr val="E46C0A"/>
              </a:solidFill>
            </a:endParaRPr>
          </a:p>
        </p:txBody>
      </p:sp>
      <p:sp>
        <p:nvSpPr>
          <p:cNvPr id="7" name="Zástupný symbol obsah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2000" r="16000" b="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786246" y="274638"/>
            <a:ext cx="12473046" cy="796908"/>
          </a:xfrm>
        </p:spPr>
        <p:txBody>
          <a:bodyPr>
            <a:normAutofit fontScale="90000"/>
          </a:bodyPr>
          <a:lstStyle/>
          <a:p>
            <a:r>
              <a:rPr lang="sk-SK" b="1" dirty="0"/>
              <a:t/>
            </a:r>
            <a:br>
              <a:rPr lang="sk-SK" b="1" dirty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Liptovská Teplička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solidFill>
                  <a:srgbClr val="E46C0A"/>
                </a:solidFill>
              </a:rPr>
              <a:t>                          </a:t>
            </a:r>
            <a:r>
              <a:rPr lang="sk-SK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>
              <a:solidFill>
                <a:srgbClr val="E46C0A"/>
              </a:solidFill>
            </a:endParaRPr>
          </a:p>
        </p:txBody>
      </p:sp>
      <p:pic>
        <p:nvPicPr>
          <p:cNvPr id="4" name="Picture 15" descr="ihrisko0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86116" y="4786322"/>
            <a:ext cx="3000396" cy="20716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4" descr="P81200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816227" cy="2000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12" descr="kh5"/>
          <p:cNvPicPr>
            <a:picLocks noChangeAspect="1" noChangeArrowheads="1"/>
          </p:cNvPicPr>
          <p:nvPr/>
        </p:nvPicPr>
        <p:blipFill>
          <a:blip r:embed="rId5"/>
          <a:srcRect l="10696" t="13998" r="10696" b="13998"/>
          <a:stretch>
            <a:fillRect/>
          </a:stretch>
        </p:blipFill>
        <p:spPr bwMode="auto">
          <a:xfrm>
            <a:off x="6643703" y="4795838"/>
            <a:ext cx="2500298" cy="2062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 descr="reštika Turničk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17716" y="0"/>
            <a:ext cx="2726284" cy="205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5" descr="dolinka dne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2285992"/>
            <a:ext cx="2643174" cy="2090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214610" y="274638"/>
            <a:ext cx="10901410" cy="796908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/>
              <a:t/>
            </a:r>
            <a:br>
              <a:rPr lang="sk-SK" b="1" dirty="0"/>
            </a:br>
            <a:r>
              <a:rPr lang="sk-SK" b="1" dirty="0" smtClean="0"/>
              <a:t>Liptovská Teplička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solidFill>
                  <a:srgbClr val="E46C0A"/>
                </a:solidFill>
              </a:rPr>
              <a:t>                                     </a:t>
            </a:r>
            <a:r>
              <a:rPr lang="sk-SK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>
              <a:solidFill>
                <a:srgbClr val="E46C0A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2000240"/>
            <a:ext cx="2304000" cy="2304000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5" y="2714625"/>
            <a:ext cx="1620000" cy="1620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 t="10079" b="7559"/>
          <a:stretch>
            <a:fillRect/>
          </a:stretch>
        </p:blipFill>
        <p:spPr bwMode="auto">
          <a:xfrm>
            <a:off x="3500430" y="4929198"/>
            <a:ext cx="1872000" cy="1541789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 t="7559" b="7559"/>
          <a:stretch>
            <a:fillRect/>
          </a:stretch>
        </p:blipFill>
        <p:spPr bwMode="auto">
          <a:xfrm>
            <a:off x="2214546" y="1571612"/>
            <a:ext cx="1800000" cy="1527859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6512" y="3929066"/>
            <a:ext cx="2509200" cy="25092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31" name="Picture 7" descr="C:\Documents and Settings\M\My Documents\teplický dom a izba\P806006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4143380"/>
            <a:ext cx="2688000" cy="20160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1032" name="Picture 8" descr="C:\Documents and Settings\M\My Documents\teplický dom a izba\P80500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29256" y="1785926"/>
            <a:ext cx="3000000" cy="22500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214610" y="274638"/>
            <a:ext cx="10901410" cy="796908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/>
              <a:t/>
            </a:r>
            <a:br>
              <a:rPr lang="sk-SK" b="1" dirty="0"/>
            </a:br>
            <a:r>
              <a:rPr lang="sk-SK" b="1" dirty="0" smtClean="0"/>
              <a:t>Liptovská Teplička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solidFill>
                  <a:srgbClr val="E46C0A"/>
                </a:solidFill>
              </a:rPr>
              <a:t>                                     </a:t>
            </a:r>
            <a:r>
              <a:rPr lang="sk-SK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>
              <a:solidFill>
                <a:srgbClr val="E46C0A"/>
              </a:solidFill>
            </a:endParaRPr>
          </a:p>
        </p:txBody>
      </p:sp>
      <p:sp>
        <p:nvSpPr>
          <p:cNvPr id="9" name="Zástupný symbol obsah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k-SK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214610" y="274638"/>
            <a:ext cx="10901410" cy="796908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/>
              <a:t/>
            </a:r>
            <a:br>
              <a:rPr lang="sk-SK" b="1" dirty="0"/>
            </a:br>
            <a:r>
              <a:rPr lang="sk-SK" b="1" dirty="0" smtClean="0"/>
              <a:t>Liptovská Teplička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solidFill>
                  <a:srgbClr val="E46C0A"/>
                </a:solidFill>
              </a:rPr>
              <a:t>                                     </a:t>
            </a:r>
            <a:r>
              <a:rPr lang="sk-SK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>
              <a:solidFill>
                <a:srgbClr val="E46C0A"/>
              </a:solidFill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214610" y="274638"/>
            <a:ext cx="10901410" cy="796908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/>
              <a:t/>
            </a:r>
            <a:br>
              <a:rPr lang="sk-SK" b="1" dirty="0"/>
            </a:br>
            <a:r>
              <a:rPr lang="sk-SK" b="1" dirty="0" smtClean="0"/>
              <a:t>Liptovská Teplička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solidFill>
                  <a:srgbClr val="E46C0A"/>
                </a:solidFill>
              </a:rPr>
              <a:t>                                     </a:t>
            </a:r>
            <a:r>
              <a:rPr lang="sk-SK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>
              <a:solidFill>
                <a:srgbClr val="E46C0A"/>
              </a:solidFill>
            </a:endParaRPr>
          </a:p>
        </p:txBody>
      </p:sp>
      <p:pic>
        <p:nvPicPr>
          <p:cNvPr id="4" name="Picture 9" descr="studna_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2910" y="2500306"/>
            <a:ext cx="3251200" cy="2438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5" name="Picture 11" descr="studnicka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4286256"/>
            <a:ext cx="2854325" cy="213995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214610" y="274638"/>
            <a:ext cx="10901410" cy="796908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/>
              <a:t/>
            </a:r>
            <a:br>
              <a:rPr lang="sk-SK" b="1" dirty="0"/>
            </a:br>
            <a:r>
              <a:rPr lang="sk-SK" b="1" dirty="0" smtClean="0"/>
              <a:t>Liptovská Teplička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solidFill>
                  <a:srgbClr val="E46C0A"/>
                </a:solidFill>
              </a:rPr>
              <a:t>                                     </a:t>
            </a:r>
            <a:r>
              <a:rPr lang="sk-SK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>
              <a:solidFill>
                <a:srgbClr val="E46C0A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285784" y="1857364"/>
            <a:ext cx="9770485" cy="44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ál 4"/>
          <p:cNvSpPr/>
          <p:nvPr/>
        </p:nvSpPr>
        <p:spPr>
          <a:xfrm>
            <a:off x="-214346" y="3143248"/>
            <a:ext cx="7215238" cy="1928826"/>
          </a:xfrm>
          <a:prstGeom prst="ellipse">
            <a:avLst/>
          </a:prstGeom>
          <a:solidFill>
            <a:srgbClr val="FF0000">
              <a:alpha val="0"/>
            </a:srgb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785850" y="357166"/>
            <a:ext cx="7772400" cy="1470025"/>
          </a:xfrm>
        </p:spPr>
        <p:txBody>
          <a:bodyPr/>
          <a:lstStyle/>
          <a:p>
            <a:r>
              <a:rPr lang="sk-SK" b="1" dirty="0" smtClean="0"/>
              <a:t>Liptovská Teplička</a:t>
            </a:r>
            <a:endParaRPr lang="sk-SK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743200" y="1857364"/>
            <a:ext cx="6400800" cy="1752600"/>
          </a:xfrm>
        </p:spPr>
        <p:txBody>
          <a:bodyPr>
            <a:normAutofit/>
          </a:bodyPr>
          <a:lstStyle/>
          <a:p>
            <a:r>
              <a:rPr lang="sk-SK" sz="342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endParaRPr lang="sk-SK" sz="342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66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5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214610" y="274638"/>
            <a:ext cx="10901410" cy="796908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/>
              <a:t/>
            </a:r>
            <a:br>
              <a:rPr lang="sk-SK" b="1" dirty="0"/>
            </a:br>
            <a:r>
              <a:rPr lang="sk-SK" b="1" dirty="0" smtClean="0"/>
              <a:t>Liptovská Teplička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solidFill>
                  <a:srgbClr val="E46C0A"/>
                </a:solidFill>
              </a:rPr>
              <a:t>                                     </a:t>
            </a:r>
            <a:r>
              <a:rPr lang="sk-SK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>
              <a:solidFill>
                <a:srgbClr val="E46C0A"/>
              </a:solidFill>
            </a:endParaRPr>
          </a:p>
        </p:txBody>
      </p:sp>
      <p:sp>
        <p:nvSpPr>
          <p:cNvPr id="9" name="Zástupný symbol obsah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k-SK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4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214610" y="274638"/>
            <a:ext cx="10901410" cy="796908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/>
              <a:t/>
            </a:r>
            <a:br>
              <a:rPr lang="sk-SK" b="1" dirty="0"/>
            </a:br>
            <a:r>
              <a:rPr lang="sk-SK" b="1" dirty="0" smtClean="0"/>
              <a:t>Liptovská Teplička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solidFill>
                  <a:srgbClr val="E46C0A"/>
                </a:solidFill>
              </a:rPr>
              <a:t>                                     </a:t>
            </a:r>
            <a:r>
              <a:rPr lang="sk-SK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>
              <a:solidFill>
                <a:srgbClr val="E46C0A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86446" y="1928802"/>
            <a:ext cx="3056829" cy="2664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11" descr="studnick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lum bright="-2000"/>
          </a:blip>
          <a:srcRect/>
          <a:stretch>
            <a:fillRect/>
          </a:stretch>
        </p:blipFill>
        <p:spPr bwMode="auto">
          <a:xfrm>
            <a:off x="4357686" y="4286256"/>
            <a:ext cx="2854325" cy="21399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" name="Picture 7" descr="DSC_4795"/>
          <p:cNvPicPr>
            <a:picLocks noChangeAspect="1" noChangeArrowheads="1"/>
          </p:cNvPicPr>
          <p:nvPr/>
        </p:nvPicPr>
        <p:blipFill>
          <a:blip r:embed="rId6" cstate="print"/>
          <a:srcRect t="7874" b="7874"/>
          <a:stretch>
            <a:fillRect/>
          </a:stretch>
        </p:blipFill>
        <p:spPr bwMode="auto">
          <a:xfrm>
            <a:off x="428596" y="3286124"/>
            <a:ext cx="2278367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1" name="Picture 3" descr="E:\stranka_mensi\obrazky\novoty\mlyn_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5984" y="5130000"/>
            <a:ext cx="2304000" cy="17280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2052" name="Picture 4" descr="E:\stranka_mensi\obrazky\volcas\ihrisko_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28860" y="2285992"/>
            <a:ext cx="2640000" cy="19800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214610" y="274638"/>
            <a:ext cx="10901410" cy="796908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/>
              <a:t/>
            </a:r>
            <a:br>
              <a:rPr lang="sk-SK" b="1" dirty="0"/>
            </a:br>
            <a:r>
              <a:rPr lang="sk-SK" b="1" dirty="0" smtClean="0"/>
              <a:t>Liptovská Teplička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solidFill>
                  <a:srgbClr val="E46C0A"/>
                </a:solidFill>
              </a:rPr>
              <a:t>                                     </a:t>
            </a:r>
            <a:r>
              <a:rPr lang="sk-SK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>
              <a:solidFill>
                <a:srgbClr val="E46C0A"/>
              </a:solidFill>
            </a:endParaRPr>
          </a:p>
        </p:txBody>
      </p:sp>
      <p:pic>
        <p:nvPicPr>
          <p:cNvPr id="4" name="Picture 13" descr="P812001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357430"/>
            <a:ext cx="3744000" cy="280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2" descr="kh5"/>
          <p:cNvPicPr>
            <a:picLocks noChangeAspect="1" noChangeArrowheads="1"/>
          </p:cNvPicPr>
          <p:nvPr/>
        </p:nvPicPr>
        <p:blipFill>
          <a:blip r:embed="rId4"/>
          <a:srcRect l="10696" t="13998" r="10696" b="13998"/>
          <a:stretch>
            <a:fillRect/>
          </a:stretch>
        </p:blipFill>
        <p:spPr bwMode="auto">
          <a:xfrm>
            <a:off x="5429256" y="2285992"/>
            <a:ext cx="3117221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214610" y="274638"/>
            <a:ext cx="10901410" cy="796908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/>
              <a:t/>
            </a:r>
            <a:br>
              <a:rPr lang="sk-SK" b="1" dirty="0"/>
            </a:br>
            <a:r>
              <a:rPr lang="sk-SK" b="1" dirty="0" smtClean="0"/>
              <a:t>Liptovská Teplička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solidFill>
                  <a:srgbClr val="E46C0A"/>
                </a:solidFill>
              </a:rPr>
              <a:t>                                     </a:t>
            </a:r>
            <a:r>
              <a:rPr lang="sk-SK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>
              <a:solidFill>
                <a:srgbClr val="E46C0A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643570" y="2500306"/>
            <a:ext cx="1620000" cy="1620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1928802"/>
            <a:ext cx="1620000" cy="1620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88000" y="2071678"/>
            <a:ext cx="1656000" cy="165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2330" y="5000636"/>
            <a:ext cx="1656000" cy="165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43636" y="3643314"/>
            <a:ext cx="1656000" cy="165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57686" y="1643050"/>
            <a:ext cx="1584000" cy="1584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00562" y="4929198"/>
            <a:ext cx="1728000" cy="1728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83" name="Picture 11" descr="E:\stranka_mensi\obrazky\novoty\naucny_chodnik_8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8596" y="1928802"/>
            <a:ext cx="4176000" cy="31320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3084" name="Picture 12" descr="E:\stranka_mensi\obrazky\turistika\naucny_chodnik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28662" y="4357694"/>
            <a:ext cx="3505200" cy="19050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214610" y="274638"/>
            <a:ext cx="10901410" cy="796908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/>
              <a:t/>
            </a:r>
            <a:br>
              <a:rPr lang="sk-SK" b="1" dirty="0"/>
            </a:br>
            <a:r>
              <a:rPr lang="sk-SK" b="1" dirty="0" smtClean="0"/>
              <a:t>Liptovská Teplička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solidFill>
                  <a:srgbClr val="E46C0A"/>
                </a:solidFill>
              </a:rPr>
              <a:t>                                     </a:t>
            </a:r>
            <a:r>
              <a:rPr lang="sk-SK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>
              <a:solidFill>
                <a:srgbClr val="E46C0A"/>
              </a:solidFill>
            </a:endParaRPr>
          </a:p>
        </p:txBody>
      </p:sp>
      <p:pic>
        <p:nvPicPr>
          <p:cNvPr id="4" name="Picture 5" descr="dolinka dnes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85984" y="1928802"/>
            <a:ext cx="3984000" cy="298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3" name="Picture 3" descr="C:\Documents and Settings\M\My Documents\Eurosúťaž\Fotos\4_Partnerschaften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000504"/>
            <a:ext cx="3315419" cy="24480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7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-1214478" y="500042"/>
            <a:ext cx="9929882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Liptovská Teplička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solidFill>
                  <a:srgbClr val="E46C0A"/>
                </a:solidFill>
              </a:rPr>
              <a:t>                                     </a:t>
            </a:r>
            <a:r>
              <a:rPr lang="sk-SK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0422" name="Picture 6" descr="More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200" y="1428736"/>
            <a:ext cx="2735493" cy="205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0423" name="Picture 7" descr="IMGA01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071546"/>
            <a:ext cx="2436813" cy="1827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0424" name="Picture 8" descr="DSC_28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1785926"/>
            <a:ext cx="2749550" cy="1827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0425" name="Picture 9" descr="kladenie vencov obetiam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5030787"/>
            <a:ext cx="2436813" cy="1827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0426" name="Picture 10" descr="b (106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0" y="3357562"/>
            <a:ext cx="2601912" cy="192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0428" name="Picture 12" descr="DSC_2871"/>
          <p:cNvPicPr>
            <a:picLocks noChangeAspect="1" noChangeArrowheads="1"/>
          </p:cNvPicPr>
          <p:nvPr/>
        </p:nvPicPr>
        <p:blipFill>
          <a:blip r:embed="rId8" cstate="print">
            <a:lum bright="2000"/>
          </a:blip>
          <a:srcRect/>
          <a:stretch>
            <a:fillRect/>
          </a:stretch>
        </p:blipFill>
        <p:spPr bwMode="auto">
          <a:xfrm>
            <a:off x="5143504" y="2857496"/>
            <a:ext cx="2749550" cy="1827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0429" name="Picture 13" descr="DSC_287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030788"/>
            <a:ext cx="2749550" cy="1827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6" name="Picture 2" descr="C:\Documents and Settings\M\My Documents\zo slávností\DSC_345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43240" y="4429132"/>
            <a:ext cx="3032144" cy="20160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214610" y="274638"/>
            <a:ext cx="10901410" cy="796908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/>
              <a:t/>
            </a:r>
            <a:br>
              <a:rPr lang="sk-SK" b="1" dirty="0"/>
            </a:br>
            <a:r>
              <a:rPr lang="sk-SK" b="1" dirty="0" smtClean="0"/>
              <a:t>Liptovská Teplička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solidFill>
                  <a:srgbClr val="E46C0A"/>
                </a:solidFill>
              </a:rPr>
              <a:t>                                     </a:t>
            </a:r>
            <a:r>
              <a:rPr lang="sk-SK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>
              <a:solidFill>
                <a:srgbClr val="E46C0A"/>
              </a:solidFill>
            </a:endParaRPr>
          </a:p>
        </p:txBody>
      </p:sp>
      <p:pic>
        <p:nvPicPr>
          <p:cNvPr id="4098" name="Picture 2" descr="E:\stranka_mensi\obrazky\novoty\nova_skola_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1472" y="2500306"/>
            <a:ext cx="8128000" cy="32639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6500" y="5058000"/>
            <a:ext cx="2687500" cy="1800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/>
          <a:srcRect t="26877" b="36955"/>
          <a:stretch>
            <a:fillRect/>
          </a:stretch>
        </p:blipFill>
        <p:spPr bwMode="auto">
          <a:xfrm>
            <a:off x="0" y="1857364"/>
            <a:ext cx="4024616" cy="109166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7000" t="35000" r="-18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214610" y="274638"/>
            <a:ext cx="10901410" cy="796908"/>
          </a:xfrm>
        </p:spPr>
        <p:txBody>
          <a:bodyPr>
            <a:normAutofit fontScale="90000"/>
          </a:bodyPr>
          <a:lstStyle/>
          <a:p>
            <a:r>
              <a:rPr lang="sk-SK" b="1" smtClean="0"/>
              <a:t/>
            </a:r>
            <a:br>
              <a:rPr lang="sk-SK" b="1" smtClean="0"/>
            </a:br>
            <a:r>
              <a:rPr lang="sk-SK" b="1" smtClean="0"/>
              <a:t/>
            </a:r>
            <a:br>
              <a:rPr lang="sk-SK" b="1" smtClean="0"/>
            </a:br>
            <a:r>
              <a:rPr lang="sk-SK" b="1" smtClean="0"/>
              <a:t>Liptovská Teplička</a:t>
            </a:r>
            <a:r>
              <a:rPr lang="sk-SK" smtClean="0"/>
              <a:t/>
            </a:r>
            <a:br>
              <a:rPr lang="sk-SK" smtClean="0"/>
            </a:br>
            <a:r>
              <a:rPr lang="sk-SK" smtClean="0">
                <a:solidFill>
                  <a:srgbClr val="E46C0A"/>
                </a:solidFill>
              </a:rPr>
              <a:t>                                     </a:t>
            </a:r>
            <a:r>
              <a:rPr lang="sk-SK" sz="360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>
              <a:solidFill>
                <a:srgbClr val="E46C0A"/>
              </a:solidFill>
            </a:endParaRPr>
          </a:p>
        </p:txBody>
      </p:sp>
      <p:pic>
        <p:nvPicPr>
          <p:cNvPr id="7171" name="Picture 3" descr="C:\Documents and Settings\M\My Documents\foto kazar\P526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7895" y="2000240"/>
            <a:ext cx="2256105" cy="1692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8" name="BlokTextu 7"/>
          <p:cNvSpPr txBox="1"/>
          <p:nvPr/>
        </p:nvSpPr>
        <p:spPr>
          <a:xfrm>
            <a:off x="714348" y="1857364"/>
            <a:ext cx="4786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Európa pre občanov</a:t>
            </a:r>
            <a:endParaRPr lang="sk-SK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929066"/>
            <a:ext cx="1371600" cy="866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786058"/>
            <a:ext cx="1343025" cy="8953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4929198"/>
            <a:ext cx="1390650" cy="866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177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7"/>
          <a:srcRect l="6704" t="17579" r="84641" b="8790"/>
          <a:stretch>
            <a:fillRect/>
          </a:stretch>
        </p:blipFill>
        <p:spPr bwMode="auto">
          <a:xfrm>
            <a:off x="3537086" y="5572140"/>
            <a:ext cx="756253" cy="89141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8"/>
          <a:srcRect b="23046"/>
          <a:stretch>
            <a:fillRect/>
          </a:stretch>
        </p:blipFill>
        <p:spPr bwMode="auto">
          <a:xfrm>
            <a:off x="4500562" y="5572140"/>
            <a:ext cx="823916" cy="92290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9"/>
          <a:srcRect l="5039" r="10079"/>
          <a:stretch>
            <a:fillRect/>
          </a:stretch>
        </p:blipFill>
        <p:spPr bwMode="auto">
          <a:xfrm>
            <a:off x="2643174" y="5572140"/>
            <a:ext cx="785818" cy="92869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00694" y="5572140"/>
            <a:ext cx="747713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4" name="Picture 16" descr="C:\Documents and Settings\M\My Documents\do novín\výstavné stánky na konfeerncii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57752" y="3143248"/>
            <a:ext cx="2930590" cy="21636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28" name="Picture 5" descr="C:\Documents and Settings\M\My Documents\tím z Liptovskej Tepličky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1185178">
            <a:off x="7375446" y="4348384"/>
            <a:ext cx="1204185" cy="1656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214610" y="274638"/>
            <a:ext cx="10901410" cy="796908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/>
              <a:t/>
            </a:r>
            <a:br>
              <a:rPr lang="sk-SK" b="1" dirty="0"/>
            </a:br>
            <a:r>
              <a:rPr lang="sk-SK" b="1" dirty="0" smtClean="0"/>
              <a:t>Liptovská Teplička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solidFill>
                  <a:srgbClr val="E46C0A"/>
                </a:solidFill>
              </a:rPr>
              <a:t>                                     </a:t>
            </a:r>
            <a:r>
              <a:rPr lang="sk-SK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>
              <a:solidFill>
                <a:srgbClr val="E46C0A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14400" y="2000240"/>
            <a:ext cx="8229600" cy="4525963"/>
          </a:xfrm>
        </p:spPr>
        <p:txBody>
          <a:bodyPr/>
          <a:lstStyle/>
          <a:p>
            <a:pPr>
              <a:buNone/>
            </a:pPr>
            <a:endParaRPr lang="sk-SK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214610" y="274638"/>
            <a:ext cx="10901410" cy="796908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/>
              <a:t/>
            </a:r>
            <a:br>
              <a:rPr lang="sk-SK" b="1" dirty="0"/>
            </a:br>
            <a:r>
              <a:rPr lang="sk-SK" b="1" dirty="0" smtClean="0"/>
              <a:t>Liptovská Teplička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solidFill>
                  <a:srgbClr val="E46C0A"/>
                </a:solidFill>
              </a:rPr>
              <a:t>                                     </a:t>
            </a:r>
            <a:r>
              <a:rPr lang="sk-SK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>
              <a:solidFill>
                <a:srgbClr val="E46C0A"/>
              </a:solidFill>
            </a:endParaRPr>
          </a:p>
        </p:txBody>
      </p:sp>
      <p:pic>
        <p:nvPicPr>
          <p:cNvPr id="4" name="Zástupný symbol obsahu 3" descr="images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571612"/>
            <a:ext cx="3838225" cy="1692000"/>
          </a:xfrm>
          <a:prstGeom prst="rect">
            <a:avLst/>
          </a:prstGeom>
          <a:solidFill>
            <a:srgbClr val="C00000">
              <a:alpha val="51000"/>
            </a:srgbClr>
          </a:solidFill>
        </p:spPr>
      </p:pic>
      <p:pic>
        <p:nvPicPr>
          <p:cNvPr id="5" name="Obrázok 4" descr="Obrázok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82" y="3500438"/>
            <a:ext cx="4926313" cy="3024000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5429256" y="5715016"/>
            <a:ext cx="1143008" cy="357190"/>
          </a:xfrm>
          <a:prstGeom prst="ellipse">
            <a:avLst/>
          </a:prstGeom>
          <a:solidFill>
            <a:srgbClr val="C00000">
              <a:alpha val="42000"/>
            </a:srgbClr>
          </a:solidFill>
          <a:ln w="28575"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214610" y="274638"/>
            <a:ext cx="10901410" cy="796908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/>
              <a:t/>
            </a:r>
            <a:br>
              <a:rPr lang="sk-SK" b="1" dirty="0"/>
            </a:br>
            <a:r>
              <a:rPr lang="sk-SK" b="1" dirty="0" smtClean="0"/>
              <a:t>Liptovská Teplička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solidFill>
                  <a:srgbClr val="E46C0A"/>
                </a:solidFill>
              </a:rPr>
              <a:t>                                     </a:t>
            </a:r>
            <a:r>
              <a:rPr lang="sk-SK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>
              <a:solidFill>
                <a:srgbClr val="E46C0A"/>
              </a:solidFill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214610" y="274638"/>
            <a:ext cx="10901410" cy="796908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/>
              <a:t/>
            </a:r>
            <a:br>
              <a:rPr lang="sk-SK" b="1" dirty="0"/>
            </a:br>
            <a:r>
              <a:rPr lang="sk-SK" b="1" dirty="0" smtClean="0"/>
              <a:t>Liptovská Teplička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solidFill>
                  <a:srgbClr val="E46C0A"/>
                </a:solidFill>
              </a:rPr>
              <a:t>                                     </a:t>
            </a:r>
            <a:r>
              <a:rPr lang="sk-SK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>
              <a:solidFill>
                <a:srgbClr val="E46C0A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14400" y="2000240"/>
            <a:ext cx="8229600" cy="4525963"/>
          </a:xfrm>
        </p:spPr>
        <p:txBody>
          <a:bodyPr/>
          <a:lstStyle/>
          <a:p>
            <a:pPr>
              <a:buNone/>
            </a:pPr>
            <a:endParaRPr lang="sk-SK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214610" y="274638"/>
            <a:ext cx="10901410" cy="796908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/>
              <a:t/>
            </a:r>
            <a:br>
              <a:rPr lang="sk-SK" b="1" dirty="0"/>
            </a:br>
            <a:r>
              <a:rPr lang="sk-SK" b="1" dirty="0" smtClean="0"/>
              <a:t>Liptovská Teplička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solidFill>
                  <a:srgbClr val="E46C0A"/>
                </a:solidFill>
              </a:rPr>
              <a:t>                                     </a:t>
            </a:r>
            <a:r>
              <a:rPr lang="sk-SK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>
              <a:solidFill>
                <a:srgbClr val="E46C0A"/>
              </a:solidFill>
            </a:endParaRPr>
          </a:p>
        </p:txBody>
      </p:sp>
      <p:pic>
        <p:nvPicPr>
          <p:cNvPr id="4" name="Zástupný symbol obsahu 3" descr="Obrázok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7158" y="2143116"/>
            <a:ext cx="4608576" cy="3468624"/>
          </a:xfrm>
          <a:prstGeom prst="rect">
            <a:avLst/>
          </a:prstGeom>
        </p:spPr>
      </p:pic>
      <p:pic>
        <p:nvPicPr>
          <p:cNvPr id="6" name="Obrázok 5" descr="Obrázok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058" y="1643050"/>
            <a:ext cx="4102608" cy="3084576"/>
          </a:xfrm>
          <a:prstGeom prst="rect">
            <a:avLst/>
          </a:prstGeom>
        </p:spPr>
      </p:pic>
      <p:pic>
        <p:nvPicPr>
          <p:cNvPr id="7" name="Obrázok 6" descr="Obrázok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860" y="4429132"/>
            <a:ext cx="2773451" cy="2048087"/>
          </a:xfrm>
          <a:prstGeom prst="rect">
            <a:avLst/>
          </a:prstGeom>
        </p:spPr>
      </p:pic>
      <p:pic>
        <p:nvPicPr>
          <p:cNvPr id="8" name="Obrázok 7" descr="Obrázok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7884" y="4714884"/>
            <a:ext cx="2773451" cy="168845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/>
              <a:t/>
            </a:r>
            <a:br>
              <a:rPr lang="sk-SK" b="1" dirty="0"/>
            </a:br>
            <a:r>
              <a:rPr lang="sk-SK" b="1" dirty="0" smtClean="0"/>
              <a:t>Liptovská Teplička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solidFill>
                  <a:srgbClr val="E46C0A"/>
                </a:solidFill>
              </a:rPr>
              <a:t>                        </a:t>
            </a:r>
            <a:r>
              <a:rPr lang="sk-SK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>
              <a:solidFill>
                <a:srgbClr val="E46C0A"/>
              </a:solidFill>
            </a:endParaRPr>
          </a:p>
        </p:txBody>
      </p:sp>
      <p:sp>
        <p:nvSpPr>
          <p:cNvPr id="11" name="Zástupný symbol textu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Zástupný symbol obsahu 9" descr="default.jpe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034" y="2071678"/>
            <a:ext cx="1695450" cy="1104898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2071678"/>
            <a:ext cx="16954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929066"/>
            <a:ext cx="2928000" cy="2196000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5143500"/>
            <a:ext cx="2286000" cy="17145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286124"/>
            <a:ext cx="3302262" cy="21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Obrázok 20" descr="defaultp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3570" y="3286124"/>
            <a:ext cx="1771650" cy="132397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22" name="Obrázok 21" descr="images.pjpeg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8728" y="5143511"/>
            <a:ext cx="2082563" cy="1548000"/>
          </a:xfrm>
          <a:prstGeom prst="rect">
            <a:avLst/>
          </a:prstGeom>
          <a:ln w="19050">
            <a:solidFill>
              <a:schemeClr val="accent1">
                <a:shade val="50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214610" y="274638"/>
            <a:ext cx="10901410" cy="796908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/>
              <a:t/>
            </a:r>
            <a:br>
              <a:rPr lang="sk-SK" b="1" dirty="0"/>
            </a:br>
            <a:r>
              <a:rPr lang="sk-SK" b="1" dirty="0" smtClean="0"/>
              <a:t>Liptovská Teplička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>
                <a:solidFill>
                  <a:srgbClr val="E46C0A"/>
                </a:solidFill>
              </a:rPr>
              <a:t>                                     </a:t>
            </a:r>
            <a:r>
              <a:rPr lang="sk-SK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>Udržateľný rozvoj vidieka</a:t>
            </a:r>
            <a: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sk-SK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  <a:latin typeface="Arial" pitchFamily="34" charset="0"/>
              </a:rPr>
            </a:br>
            <a:endParaRPr lang="sk-SK" dirty="0">
              <a:solidFill>
                <a:srgbClr val="E46C0A"/>
              </a:solidFill>
            </a:endParaRPr>
          </a:p>
        </p:txBody>
      </p:sp>
      <p:pic>
        <p:nvPicPr>
          <p:cNvPr id="4" name="Zástupný symbol obsahu 3" descr="IMG_517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13</Words>
  <Application>Microsoft Office PowerPoint</Application>
  <PresentationFormat>Prezentácia na obrazovke (4:3)</PresentationFormat>
  <Paragraphs>29</Paragraphs>
  <Slides>27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27</vt:i4>
      </vt:variant>
    </vt:vector>
  </HeadingPairs>
  <TitlesOfParts>
    <vt:vector size="28" baseType="lpstr">
      <vt:lpstr>Motív Office</vt:lpstr>
      <vt:lpstr>  Liptovská Teplička                                      Udržateľný rozvoj vidieka </vt:lpstr>
      <vt:lpstr>Liptovská Teplička</vt:lpstr>
      <vt:lpstr>  Liptovská Teplička                                      Udržateľný rozvoj vidieka </vt:lpstr>
      <vt:lpstr>  Liptovská Teplička                                      Udržateľný rozvoj vidieka </vt:lpstr>
      <vt:lpstr>  Liptovská Teplička                                      Udržateľný rozvoj vidieka </vt:lpstr>
      <vt:lpstr>  Liptovská Teplička                                      Udržateľný rozvoj vidieka </vt:lpstr>
      <vt:lpstr>  Liptovská Teplička                                      Udržateľný rozvoj vidieka </vt:lpstr>
      <vt:lpstr>  Liptovská Teplička                         Udržateľný rozvoj vidieka </vt:lpstr>
      <vt:lpstr>  Liptovská Teplička                                      Udržateľný rozvoj vidieka </vt:lpstr>
      <vt:lpstr>  Liptovská Teplička                                      Udržateľný rozvoj vidieka </vt:lpstr>
      <vt:lpstr>  Liptovská Teplička                         Udržateľný rozvoj vidieka </vt:lpstr>
      <vt:lpstr>Snímka 12</vt:lpstr>
      <vt:lpstr>  Liptovská Teplička                                      Udržateľný rozvoj vidieka </vt:lpstr>
      <vt:lpstr>  Liptovská Teplička                           Udržateľný rozvoj vidieka </vt:lpstr>
      <vt:lpstr>  Liptovská Teplička                                      Udržateľný rozvoj vidieka </vt:lpstr>
      <vt:lpstr>  Liptovská Teplička                                      Udržateľný rozvoj vidieka </vt:lpstr>
      <vt:lpstr>  Liptovská Teplička                                      Udržateľný rozvoj vidieka </vt:lpstr>
      <vt:lpstr>  Liptovská Teplička                                      Udržateľný rozvoj vidieka </vt:lpstr>
      <vt:lpstr>  Liptovská Teplička                                      Udržateľný rozvoj vidieka </vt:lpstr>
      <vt:lpstr>  Liptovská Teplička                                      Udržateľný rozvoj vidieka </vt:lpstr>
      <vt:lpstr>  Liptovská Teplička                                      Udržateľný rozvoj vidieka </vt:lpstr>
      <vt:lpstr>  Liptovská Teplička                                      Udržateľný rozvoj vidieka </vt:lpstr>
      <vt:lpstr>  Liptovská Teplička                                      Udržateľný rozvoj vidieka </vt:lpstr>
      <vt:lpstr>  Liptovská Teplička                                      Udržateľný rozvoj vidieka </vt:lpstr>
      <vt:lpstr>Liptovská Teplička                                      Udržateľný rozvoj vidieka </vt:lpstr>
      <vt:lpstr>  Liptovská Teplička                                      Udržateľný rozvoj vidieka </vt:lpstr>
      <vt:lpstr>  Liptovská Teplička                                      Udržateľný rozvoj vidieka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Liptovská Teplička</dc:title>
  <dc:creator>MF</dc:creator>
  <cp:lastModifiedBy>MF</cp:lastModifiedBy>
  <cp:revision>35</cp:revision>
  <dcterms:created xsi:type="dcterms:W3CDTF">2011-11-22T20:55:51Z</dcterms:created>
  <dcterms:modified xsi:type="dcterms:W3CDTF">2011-11-24T00:06:53Z</dcterms:modified>
</cp:coreProperties>
</file>